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75" r:id="rId9"/>
    <p:sldId id="263" r:id="rId10"/>
    <p:sldId id="264" r:id="rId11"/>
    <p:sldId id="265" r:id="rId12"/>
    <p:sldId id="266" r:id="rId13"/>
    <p:sldId id="267" r:id="rId14"/>
    <p:sldId id="269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BAADF36-6F3C-40B2-91C0-0A63E8E688A1}">
          <p14:sldIdLst>
            <p14:sldId id="257"/>
            <p14:sldId id="256"/>
            <p14:sldId id="258"/>
            <p14:sldId id="259"/>
            <p14:sldId id="260"/>
            <p14:sldId id="261"/>
            <p14:sldId id="262"/>
            <p14:sldId id="275"/>
            <p14:sldId id="263"/>
            <p14:sldId id="264"/>
            <p14:sldId id="265"/>
            <p14:sldId id="266"/>
            <p14:sldId id="267"/>
            <p14:sldId id="269"/>
            <p14:sldId id="271"/>
            <p14:sldId id="272"/>
            <p14:sldId id="273"/>
          </p14:sldIdLst>
        </p14:section>
        <p14:section name="Раздел без заголовка" id="{6797C869-0D38-4A16-B29B-87A70C2A8475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61E477-8B4A-443E-9B2F-9FB72E3FD3B2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0748CAD-5263-4806-A12A-1C32BD9A8AF0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поделиться личным опытом работы по сохранению здоровья дошкольников;</a:t>
          </a:r>
          <a:endParaRPr lang="ru-RU" sz="1000" dirty="0"/>
        </a:p>
      </dgm:t>
    </dgm:pt>
    <dgm:pt modelId="{74BD6CB0-DB4F-4D4B-871E-941074AC6EB3}" type="parTrans" cxnId="{7F2D16BC-2BF0-43E0-BB02-4BBE6A4F18E3}">
      <dgm:prSet/>
      <dgm:spPr/>
      <dgm:t>
        <a:bodyPr/>
        <a:lstStyle/>
        <a:p>
          <a:endParaRPr lang="ru-RU"/>
        </a:p>
      </dgm:t>
    </dgm:pt>
    <dgm:pt modelId="{501BB5BE-D4EC-4501-ADC6-4902A5C712FF}" type="sibTrans" cxnId="{7F2D16BC-2BF0-43E0-BB02-4BBE6A4F18E3}">
      <dgm:prSet/>
      <dgm:spPr/>
      <dgm:t>
        <a:bodyPr/>
        <a:lstStyle/>
        <a:p>
          <a:endParaRPr lang="ru-RU"/>
        </a:p>
      </dgm:t>
    </dgm:pt>
    <dgm:pt modelId="{E194CF32-8AFE-4FD3-AF40-3AA4AA8E7ABD}">
      <dgm:prSet custT="1"/>
      <dgm:spPr/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3B2F33D-0A68-49D6-A8D1-AD83A38F6C18}" type="parTrans" cxnId="{2587D78F-8775-4F9A-A25D-5977A83589CE}">
      <dgm:prSet/>
      <dgm:spPr/>
      <dgm:t>
        <a:bodyPr/>
        <a:lstStyle/>
        <a:p>
          <a:endParaRPr lang="ru-RU"/>
        </a:p>
      </dgm:t>
    </dgm:pt>
    <dgm:pt modelId="{ED410CA9-93D1-4187-9F71-AACD112167FB}" type="sibTrans" cxnId="{2587D78F-8775-4F9A-A25D-5977A83589CE}">
      <dgm:prSet/>
      <dgm:spPr/>
      <dgm:t>
        <a:bodyPr/>
        <a:lstStyle/>
        <a:p>
          <a:endParaRPr lang="ru-RU"/>
        </a:p>
      </dgm:t>
    </dgm:pt>
    <dgm:pt modelId="{06FD7498-231F-41A1-847D-C35C9601539C}">
      <dgm:prSet/>
      <dgm:spPr/>
      <dgm:t>
        <a:bodyPr/>
        <a:lstStyle/>
        <a:p>
          <a:endParaRPr lang="ru-RU" dirty="0"/>
        </a:p>
      </dgm:t>
    </dgm:pt>
    <dgm:pt modelId="{F5402837-1CA4-4D29-A30A-368410B3C578}" type="parTrans" cxnId="{77B36357-E938-4CF3-B5E8-4A9BF32A13F8}">
      <dgm:prSet/>
      <dgm:spPr/>
      <dgm:t>
        <a:bodyPr/>
        <a:lstStyle/>
        <a:p>
          <a:endParaRPr lang="ru-RU"/>
        </a:p>
      </dgm:t>
    </dgm:pt>
    <dgm:pt modelId="{40A08D5F-407C-43A4-8C97-F995FBDFEE69}" type="sibTrans" cxnId="{77B36357-E938-4CF3-B5E8-4A9BF32A13F8}">
      <dgm:prSet/>
      <dgm:spPr/>
      <dgm:t>
        <a:bodyPr/>
        <a:lstStyle/>
        <a:p>
          <a:endParaRPr lang="ru-RU"/>
        </a:p>
      </dgm:t>
    </dgm:pt>
    <dgm:pt modelId="{E286A1FB-21BA-47C9-80B0-C4C90921168C}">
      <dgm:prSet/>
      <dgm:spPr/>
      <dgm:t>
        <a:bodyPr/>
        <a:lstStyle/>
        <a:p>
          <a:endParaRPr lang="ru-RU" dirty="0"/>
        </a:p>
      </dgm:t>
    </dgm:pt>
    <dgm:pt modelId="{4D6C8340-DF7E-4F18-9096-B7A75A720D7A}" type="parTrans" cxnId="{C0B260D3-8962-4EC4-BF6E-B4C183488D86}">
      <dgm:prSet/>
      <dgm:spPr/>
      <dgm:t>
        <a:bodyPr/>
        <a:lstStyle/>
        <a:p>
          <a:endParaRPr lang="ru-RU"/>
        </a:p>
      </dgm:t>
    </dgm:pt>
    <dgm:pt modelId="{62D03972-6CBD-469B-9AE4-AD413B838EF9}" type="sibTrans" cxnId="{C0B260D3-8962-4EC4-BF6E-B4C183488D86}">
      <dgm:prSet/>
      <dgm:spPr/>
      <dgm:t>
        <a:bodyPr/>
        <a:lstStyle/>
        <a:p>
          <a:endParaRPr lang="ru-RU"/>
        </a:p>
      </dgm:t>
    </dgm:pt>
    <dgm:pt modelId="{5E682310-C851-4D42-9681-F9FB9637CC51}">
      <dgm:prSet/>
      <dgm:spPr/>
      <dgm:t>
        <a:bodyPr/>
        <a:lstStyle/>
        <a:p>
          <a:endParaRPr lang="ru-RU" dirty="0"/>
        </a:p>
      </dgm:t>
    </dgm:pt>
    <dgm:pt modelId="{102CF528-3341-4A16-900F-8BD8AC3D51EA}" type="parTrans" cxnId="{5168F8B3-5A5D-4D21-AFF4-29DD62A34CC7}">
      <dgm:prSet/>
      <dgm:spPr/>
      <dgm:t>
        <a:bodyPr/>
        <a:lstStyle/>
        <a:p>
          <a:endParaRPr lang="ru-RU"/>
        </a:p>
      </dgm:t>
    </dgm:pt>
    <dgm:pt modelId="{E206C10D-3EA6-4A31-9F37-F13E5E7C565D}" type="sibTrans" cxnId="{5168F8B3-5A5D-4D21-AFF4-29DD62A34CC7}">
      <dgm:prSet/>
      <dgm:spPr/>
      <dgm:t>
        <a:bodyPr/>
        <a:lstStyle/>
        <a:p>
          <a:endParaRPr lang="ru-RU"/>
        </a:p>
      </dgm:t>
    </dgm:pt>
    <dgm:pt modelId="{53026F4B-E3C2-4F73-BECA-6F901A4033E6}">
      <dgm:prSet/>
      <dgm:spPr/>
      <dgm:t>
        <a:bodyPr/>
        <a:lstStyle/>
        <a:p>
          <a:endParaRPr lang="ru-RU" dirty="0"/>
        </a:p>
      </dgm:t>
    </dgm:pt>
    <dgm:pt modelId="{9BF06595-80C3-46BF-B649-A55B2E640820}" type="parTrans" cxnId="{D8C25D0E-5D5A-48A8-8530-055D22E41567}">
      <dgm:prSet/>
      <dgm:spPr/>
      <dgm:t>
        <a:bodyPr/>
        <a:lstStyle/>
        <a:p>
          <a:endParaRPr lang="ru-RU"/>
        </a:p>
      </dgm:t>
    </dgm:pt>
    <dgm:pt modelId="{44A43442-0B88-4EF5-96A6-B92112718BAC}" type="sibTrans" cxnId="{D8C25D0E-5D5A-48A8-8530-055D22E41567}">
      <dgm:prSet/>
      <dgm:spPr/>
      <dgm:t>
        <a:bodyPr/>
        <a:lstStyle/>
        <a:p>
          <a:endParaRPr lang="ru-RU"/>
        </a:p>
      </dgm:t>
    </dgm:pt>
    <dgm:pt modelId="{8F3129C4-0189-42CB-BC2B-3DE7A4BFA0CD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раскрыть значение 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 технологий;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5156C16-BBF6-4C83-8217-386E3474547E}" type="parTrans" cxnId="{FEC5278D-2D26-4504-B689-3399113B73DA}">
      <dgm:prSet/>
      <dgm:spPr/>
      <dgm:t>
        <a:bodyPr/>
        <a:lstStyle/>
        <a:p>
          <a:endParaRPr lang="ru-RU"/>
        </a:p>
      </dgm:t>
    </dgm:pt>
    <dgm:pt modelId="{FD7B1D21-452E-45F5-8CCE-1A52A2F0D176}" type="sibTrans" cxnId="{FEC5278D-2D26-4504-B689-3399113B73DA}">
      <dgm:prSet/>
      <dgm:spPr/>
      <dgm:t>
        <a:bodyPr/>
        <a:lstStyle/>
        <a:p>
          <a:endParaRPr lang="ru-RU"/>
        </a:p>
      </dgm:t>
    </dgm:pt>
    <dgm:pt modelId="{9EAD59DB-B8AD-4578-88F6-47A502C1F70B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познакомить с методикой их проведения;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B0B1F319-5A8B-4383-B432-0153FDCB8C34}" type="parTrans" cxnId="{C074FF4E-9664-459B-A6D2-ED141705D6F1}">
      <dgm:prSet/>
      <dgm:spPr/>
      <dgm:t>
        <a:bodyPr/>
        <a:lstStyle/>
        <a:p>
          <a:endParaRPr lang="ru-RU"/>
        </a:p>
      </dgm:t>
    </dgm:pt>
    <dgm:pt modelId="{8BA889B2-09BD-4D57-8046-0784BF2B4A9A}" type="sibTrans" cxnId="{C074FF4E-9664-459B-A6D2-ED141705D6F1}">
      <dgm:prSet/>
      <dgm:spPr/>
      <dgm:t>
        <a:bodyPr/>
        <a:lstStyle/>
        <a:p>
          <a:endParaRPr lang="ru-RU"/>
        </a:p>
      </dgm:t>
    </dgm:pt>
    <dgm:pt modelId="{4FD4488E-8234-4AE1-B646-68A9EB450AF1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распространить педагогический опыт по применению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технологий;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827F3A1F-A2BC-48C0-90FF-6CC286A6E14B}" type="parTrans" cxnId="{BD089B3D-86E6-40EA-BC53-92405AD1064C}">
      <dgm:prSet/>
      <dgm:spPr/>
      <dgm:t>
        <a:bodyPr/>
        <a:lstStyle/>
        <a:p>
          <a:endParaRPr lang="ru-RU"/>
        </a:p>
      </dgm:t>
    </dgm:pt>
    <dgm:pt modelId="{EFCA44D9-4153-4F36-ACB9-EA6523BDAE22}" type="sibTrans" cxnId="{BD089B3D-86E6-40EA-BC53-92405AD1064C}">
      <dgm:prSet/>
      <dgm:spPr/>
      <dgm:t>
        <a:bodyPr/>
        <a:lstStyle/>
        <a:p>
          <a:endParaRPr lang="ru-RU"/>
        </a:p>
      </dgm:t>
    </dgm:pt>
    <dgm:pt modelId="{AAE9E83B-ACF6-4EAC-8BA7-F38D1D8E3BE1}">
      <dgm:prSet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познакомить педагогов с элементами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технологий с целью повышения их профессиональной компетентности.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A334330-B0EC-46A2-ADD3-E2896853A18F}" type="parTrans" cxnId="{1389A38C-5082-48A3-88E0-8B7D9B6D9157}">
      <dgm:prSet/>
      <dgm:spPr/>
      <dgm:t>
        <a:bodyPr/>
        <a:lstStyle/>
        <a:p>
          <a:endParaRPr lang="ru-RU"/>
        </a:p>
      </dgm:t>
    </dgm:pt>
    <dgm:pt modelId="{F52CB92B-894D-40B0-A576-14F1E8FEA659}" type="sibTrans" cxnId="{1389A38C-5082-48A3-88E0-8B7D9B6D9157}">
      <dgm:prSet/>
      <dgm:spPr/>
      <dgm:t>
        <a:bodyPr/>
        <a:lstStyle/>
        <a:p>
          <a:endParaRPr lang="ru-RU"/>
        </a:p>
      </dgm:t>
    </dgm:pt>
    <dgm:pt modelId="{C1DA6450-CF6D-4A6F-AA66-CAF28056B861}">
      <dgm:prSet phldrT="[Текст]"/>
      <dgm:spPr/>
      <dgm:t>
        <a:bodyPr/>
        <a:lstStyle/>
        <a:p>
          <a:endParaRPr lang="ru-RU" dirty="0"/>
        </a:p>
      </dgm:t>
    </dgm:pt>
    <dgm:pt modelId="{627BFA0C-8EE5-48AA-9D32-8B692995A892}" type="sibTrans" cxnId="{E00DE4FD-EB51-4181-9BE0-1D8F17554F04}">
      <dgm:prSet/>
      <dgm:spPr/>
      <dgm:t>
        <a:bodyPr/>
        <a:lstStyle/>
        <a:p>
          <a:endParaRPr lang="ru-RU"/>
        </a:p>
      </dgm:t>
    </dgm:pt>
    <dgm:pt modelId="{59538AE3-2B39-4F2F-A56C-3E41E71A529F}" type="parTrans" cxnId="{E00DE4FD-EB51-4181-9BE0-1D8F17554F04}">
      <dgm:prSet/>
      <dgm:spPr/>
      <dgm:t>
        <a:bodyPr/>
        <a:lstStyle/>
        <a:p>
          <a:endParaRPr lang="ru-RU"/>
        </a:p>
      </dgm:t>
    </dgm:pt>
    <dgm:pt modelId="{1772721F-BFD7-4520-BF56-219A79B12077}" type="pres">
      <dgm:prSet presAssocID="{0D61E477-8B4A-443E-9B2F-9FB72E3FD3B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E8A6B7-92F9-4815-97BD-EB672147EA53}" type="pres">
      <dgm:prSet presAssocID="{C1DA6450-CF6D-4A6F-AA66-CAF28056B861}" presName="composite" presStyleCnt="0"/>
      <dgm:spPr/>
    </dgm:pt>
    <dgm:pt modelId="{AE4FB631-7DD3-43E3-B112-6661AF0D8E9C}" type="pres">
      <dgm:prSet presAssocID="{C1DA6450-CF6D-4A6F-AA66-CAF28056B861}" presName="parentText" presStyleLbl="alignNode1" presStyleIdx="0" presStyleCnt="5" custScaleX="101439" custLinFactNeighborX="-59644" custLinFactNeighborY="-2253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57558-9D25-4866-AE20-DD13ABE3C34D}" type="pres">
      <dgm:prSet presAssocID="{C1DA6450-CF6D-4A6F-AA66-CAF28056B861}" presName="descendantText" presStyleLbl="alignAcc1" presStyleIdx="0" presStyleCnt="5" custScaleX="94309" custScaleY="142028" custLinFactNeighborX="-1462" custLinFactNeighborY="-15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7C8884-FDF6-4366-8C39-05BA01E09E70}" type="pres">
      <dgm:prSet presAssocID="{627BFA0C-8EE5-48AA-9D32-8B692995A892}" presName="sp" presStyleCnt="0"/>
      <dgm:spPr/>
    </dgm:pt>
    <dgm:pt modelId="{779250A0-03A3-4109-8E29-C03FF444112F}" type="pres">
      <dgm:prSet presAssocID="{06FD7498-231F-41A1-847D-C35C9601539C}" presName="composite" presStyleCnt="0"/>
      <dgm:spPr/>
    </dgm:pt>
    <dgm:pt modelId="{C8499109-92B1-45A8-A8A2-9ED9E6FABACF}" type="pres">
      <dgm:prSet presAssocID="{06FD7498-231F-41A1-847D-C35C9601539C}" presName="parentText" presStyleLbl="alignNode1" presStyleIdx="1" presStyleCnt="5" custScaleX="108318" custLinFactNeighborX="-10754" custLinFactNeighborY="-50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9DB48-19E4-437F-99FF-BB5ED5481248}" type="pres">
      <dgm:prSet presAssocID="{06FD7498-231F-41A1-847D-C35C9601539C}" presName="descendantText" presStyleLbl="alignAcc1" presStyleIdx="1" presStyleCnt="5" custScaleX="95150" custScaleY="100000" custLinFactNeighborX="5244" custLinFactNeighborY="14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E3F0A-B548-4A29-B6C5-F98769C042CB}" type="pres">
      <dgm:prSet presAssocID="{40A08D5F-407C-43A4-8C97-F995FBDFEE69}" presName="sp" presStyleCnt="0"/>
      <dgm:spPr/>
    </dgm:pt>
    <dgm:pt modelId="{DC2CAF40-FEFB-415A-833A-2173F18ED6A8}" type="pres">
      <dgm:prSet presAssocID="{E286A1FB-21BA-47C9-80B0-C4C90921168C}" presName="composite" presStyleCnt="0"/>
      <dgm:spPr/>
    </dgm:pt>
    <dgm:pt modelId="{5078661C-4F97-4754-B0D1-633C2B7ED393}" type="pres">
      <dgm:prSet presAssocID="{E286A1FB-21BA-47C9-80B0-C4C90921168C}" presName="parentText" presStyleLbl="alignNode1" presStyleIdx="2" presStyleCnt="5" custScaleX="105885" custLinFactNeighborX="-24209" custLinFactNeighborY="25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48BF83-AAFC-4D24-B59B-604BEEFF4BD8}" type="pres">
      <dgm:prSet presAssocID="{E286A1FB-21BA-47C9-80B0-C4C90921168C}" presName="descendantText" presStyleLbl="alignAcc1" presStyleIdx="2" presStyleCnt="5" custScaleX="871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22E9E3-2969-4601-A163-6C21B2D63BEF}" type="pres">
      <dgm:prSet presAssocID="{62D03972-6CBD-469B-9AE4-AD413B838EF9}" presName="sp" presStyleCnt="0"/>
      <dgm:spPr/>
    </dgm:pt>
    <dgm:pt modelId="{D443DDE3-5156-4894-BE64-00C095511857}" type="pres">
      <dgm:prSet presAssocID="{5E682310-C851-4D42-9681-F9FB9637CC51}" presName="composite" presStyleCnt="0"/>
      <dgm:spPr/>
    </dgm:pt>
    <dgm:pt modelId="{F93EE754-3B22-4F34-B298-A4B9BCDEE5F5}" type="pres">
      <dgm:prSet presAssocID="{5E682310-C851-4D42-9681-F9FB9637CC51}" presName="parentText" presStyleLbl="alignNode1" presStyleIdx="3" presStyleCnt="5" custScaleX="98794" custLinFactNeighborX="5645" custLinFactNeighborY="62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E93D78-4926-4523-A9A1-E55DF830057F}" type="pres">
      <dgm:prSet presAssocID="{5E682310-C851-4D42-9681-F9FB9637CC51}" presName="descendantText" presStyleLbl="alignAcc1" presStyleIdx="3" presStyleCnt="5" custScaleX="89613" custScaleY="1121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D73B85-8D34-4E92-8012-00D8275A1D27}" type="pres">
      <dgm:prSet presAssocID="{E206C10D-3EA6-4A31-9F37-F13E5E7C565D}" presName="sp" presStyleCnt="0"/>
      <dgm:spPr/>
    </dgm:pt>
    <dgm:pt modelId="{D5B1164B-9913-48C4-88DF-864B7C693A1D}" type="pres">
      <dgm:prSet presAssocID="{53026F4B-E3C2-4F73-BECA-6F901A4033E6}" presName="composite" presStyleCnt="0"/>
      <dgm:spPr/>
    </dgm:pt>
    <dgm:pt modelId="{EDA696A0-60E5-4396-A039-1605F55DF23C}" type="pres">
      <dgm:prSet presAssocID="{53026F4B-E3C2-4F73-BECA-6F901A4033E6}" presName="parentText" presStyleLbl="alignNode1" presStyleIdx="4" presStyleCnt="5" custScaleX="89734" custScaleY="106145" custLinFactNeighborX="5372" custLinFactNeighborY="-25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C6F582-76F1-491E-9767-0877EDBC95C2}" type="pres">
      <dgm:prSet presAssocID="{53026F4B-E3C2-4F73-BECA-6F901A4033E6}" presName="descendantText" presStyleLbl="alignAcc1" presStyleIdx="4" presStyleCnt="5" custScaleX="99319" custScaleY="113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2406C6-8077-451F-82A0-6BA289E1BCA9}" type="presOf" srcId="{E194CF32-8AFE-4FD3-AF40-3AA4AA8E7ABD}" destId="{48957558-9D25-4866-AE20-DD13ABE3C34D}" srcOrd="0" destOrd="1" presId="urn:microsoft.com/office/officeart/2005/8/layout/chevron2"/>
    <dgm:cxn modelId="{2587D78F-8775-4F9A-A25D-5977A83589CE}" srcId="{C1DA6450-CF6D-4A6F-AA66-CAF28056B861}" destId="{E194CF32-8AFE-4FD3-AF40-3AA4AA8E7ABD}" srcOrd="1" destOrd="0" parTransId="{63B2F33D-0A68-49D6-A8D1-AD83A38F6C18}" sibTransId="{ED410CA9-93D1-4187-9F71-AACD112167FB}"/>
    <dgm:cxn modelId="{C074FF4E-9664-459B-A6D2-ED141705D6F1}" srcId="{E286A1FB-21BA-47C9-80B0-C4C90921168C}" destId="{9EAD59DB-B8AD-4578-88F6-47A502C1F70B}" srcOrd="0" destOrd="0" parTransId="{B0B1F319-5A8B-4383-B432-0153FDCB8C34}" sibTransId="{8BA889B2-09BD-4D57-8046-0784BF2B4A9A}"/>
    <dgm:cxn modelId="{5168F8B3-5A5D-4D21-AFF4-29DD62A34CC7}" srcId="{0D61E477-8B4A-443E-9B2F-9FB72E3FD3B2}" destId="{5E682310-C851-4D42-9681-F9FB9637CC51}" srcOrd="3" destOrd="0" parTransId="{102CF528-3341-4A16-900F-8BD8AC3D51EA}" sibTransId="{E206C10D-3EA6-4A31-9F37-F13E5E7C565D}"/>
    <dgm:cxn modelId="{3112A40E-FBAE-4E2E-9E82-5C6A7D397968}" type="presOf" srcId="{E286A1FB-21BA-47C9-80B0-C4C90921168C}" destId="{5078661C-4F97-4754-B0D1-633C2B7ED393}" srcOrd="0" destOrd="0" presId="urn:microsoft.com/office/officeart/2005/8/layout/chevron2"/>
    <dgm:cxn modelId="{C0B260D3-8962-4EC4-BF6E-B4C183488D86}" srcId="{0D61E477-8B4A-443E-9B2F-9FB72E3FD3B2}" destId="{E286A1FB-21BA-47C9-80B0-C4C90921168C}" srcOrd="2" destOrd="0" parTransId="{4D6C8340-DF7E-4F18-9096-B7A75A720D7A}" sibTransId="{62D03972-6CBD-469B-9AE4-AD413B838EF9}"/>
    <dgm:cxn modelId="{7804BAFD-93C4-473C-945D-730381CECD98}" type="presOf" srcId="{0D61E477-8B4A-443E-9B2F-9FB72E3FD3B2}" destId="{1772721F-BFD7-4520-BF56-219A79B12077}" srcOrd="0" destOrd="0" presId="urn:microsoft.com/office/officeart/2005/8/layout/chevron2"/>
    <dgm:cxn modelId="{50A8722D-A429-49A3-93F9-F92FE25800C5}" type="presOf" srcId="{5E682310-C851-4D42-9681-F9FB9637CC51}" destId="{F93EE754-3B22-4F34-B298-A4B9BCDEE5F5}" srcOrd="0" destOrd="0" presId="urn:microsoft.com/office/officeart/2005/8/layout/chevron2"/>
    <dgm:cxn modelId="{FEC5278D-2D26-4504-B689-3399113B73DA}" srcId="{06FD7498-231F-41A1-847D-C35C9601539C}" destId="{8F3129C4-0189-42CB-BC2B-3DE7A4BFA0CD}" srcOrd="0" destOrd="0" parTransId="{75156C16-BBF6-4C83-8217-386E3474547E}" sibTransId="{FD7B1D21-452E-45F5-8CCE-1A52A2F0D176}"/>
    <dgm:cxn modelId="{AA003AD2-661E-4C84-B2F2-0968906A2513}" type="presOf" srcId="{8F3129C4-0189-42CB-BC2B-3DE7A4BFA0CD}" destId="{1849DB48-19E4-437F-99FF-BB5ED5481248}" srcOrd="0" destOrd="0" presId="urn:microsoft.com/office/officeart/2005/8/layout/chevron2"/>
    <dgm:cxn modelId="{34DFA333-4D75-4A8F-9629-AB74E1605219}" type="presOf" srcId="{53026F4B-E3C2-4F73-BECA-6F901A4033E6}" destId="{EDA696A0-60E5-4396-A039-1605F55DF23C}" srcOrd="0" destOrd="0" presId="urn:microsoft.com/office/officeart/2005/8/layout/chevron2"/>
    <dgm:cxn modelId="{5BF17F05-9CA0-4155-93E2-E3ACEDA4A0CB}" type="presOf" srcId="{40748CAD-5263-4806-A12A-1C32BD9A8AF0}" destId="{48957558-9D25-4866-AE20-DD13ABE3C34D}" srcOrd="0" destOrd="0" presId="urn:microsoft.com/office/officeart/2005/8/layout/chevron2"/>
    <dgm:cxn modelId="{C57028A5-219E-40A2-BC6A-D1754BC10613}" type="presOf" srcId="{C1DA6450-CF6D-4A6F-AA66-CAF28056B861}" destId="{AE4FB631-7DD3-43E3-B112-6661AF0D8E9C}" srcOrd="0" destOrd="0" presId="urn:microsoft.com/office/officeart/2005/8/layout/chevron2"/>
    <dgm:cxn modelId="{9A855455-BB94-4951-8487-8B3BF53F5AAF}" type="presOf" srcId="{AAE9E83B-ACF6-4EAC-8BA7-F38D1D8E3BE1}" destId="{EDC6F582-76F1-491E-9767-0877EDBC95C2}" srcOrd="0" destOrd="0" presId="urn:microsoft.com/office/officeart/2005/8/layout/chevron2"/>
    <dgm:cxn modelId="{5B870A9C-CB1A-481C-BC65-C2DAE0F8D978}" type="presOf" srcId="{4FD4488E-8234-4AE1-B646-68A9EB450AF1}" destId="{11E93D78-4926-4523-A9A1-E55DF830057F}" srcOrd="0" destOrd="0" presId="urn:microsoft.com/office/officeart/2005/8/layout/chevron2"/>
    <dgm:cxn modelId="{BD089B3D-86E6-40EA-BC53-92405AD1064C}" srcId="{5E682310-C851-4D42-9681-F9FB9637CC51}" destId="{4FD4488E-8234-4AE1-B646-68A9EB450AF1}" srcOrd="0" destOrd="0" parTransId="{827F3A1F-A2BC-48C0-90FF-6CC286A6E14B}" sibTransId="{EFCA44D9-4153-4F36-ACB9-EA6523BDAE22}"/>
    <dgm:cxn modelId="{EAF13612-CF42-4805-AABE-922949CF51F7}" type="presOf" srcId="{9EAD59DB-B8AD-4578-88F6-47A502C1F70B}" destId="{3A48BF83-AAFC-4D24-B59B-604BEEFF4BD8}" srcOrd="0" destOrd="0" presId="urn:microsoft.com/office/officeart/2005/8/layout/chevron2"/>
    <dgm:cxn modelId="{E00DE4FD-EB51-4181-9BE0-1D8F17554F04}" srcId="{0D61E477-8B4A-443E-9B2F-9FB72E3FD3B2}" destId="{C1DA6450-CF6D-4A6F-AA66-CAF28056B861}" srcOrd="0" destOrd="0" parTransId="{59538AE3-2B39-4F2F-A56C-3E41E71A529F}" sibTransId="{627BFA0C-8EE5-48AA-9D32-8B692995A892}"/>
    <dgm:cxn modelId="{D8C25D0E-5D5A-48A8-8530-055D22E41567}" srcId="{0D61E477-8B4A-443E-9B2F-9FB72E3FD3B2}" destId="{53026F4B-E3C2-4F73-BECA-6F901A4033E6}" srcOrd="4" destOrd="0" parTransId="{9BF06595-80C3-46BF-B649-A55B2E640820}" sibTransId="{44A43442-0B88-4EF5-96A6-B92112718BAC}"/>
    <dgm:cxn modelId="{1389A38C-5082-48A3-88E0-8B7D9B6D9157}" srcId="{53026F4B-E3C2-4F73-BECA-6F901A4033E6}" destId="{AAE9E83B-ACF6-4EAC-8BA7-F38D1D8E3BE1}" srcOrd="0" destOrd="0" parTransId="{9A334330-B0EC-46A2-ADD3-E2896853A18F}" sibTransId="{F52CB92B-894D-40B0-A576-14F1E8FEA659}"/>
    <dgm:cxn modelId="{7F2D16BC-2BF0-43E0-BB02-4BBE6A4F18E3}" srcId="{C1DA6450-CF6D-4A6F-AA66-CAF28056B861}" destId="{40748CAD-5263-4806-A12A-1C32BD9A8AF0}" srcOrd="0" destOrd="0" parTransId="{74BD6CB0-DB4F-4D4B-871E-941074AC6EB3}" sibTransId="{501BB5BE-D4EC-4501-ADC6-4902A5C712FF}"/>
    <dgm:cxn modelId="{77B36357-E938-4CF3-B5E8-4A9BF32A13F8}" srcId="{0D61E477-8B4A-443E-9B2F-9FB72E3FD3B2}" destId="{06FD7498-231F-41A1-847D-C35C9601539C}" srcOrd="1" destOrd="0" parTransId="{F5402837-1CA4-4D29-A30A-368410B3C578}" sibTransId="{40A08D5F-407C-43A4-8C97-F995FBDFEE69}"/>
    <dgm:cxn modelId="{4AD33192-F20F-4C60-A4F6-5B983E170FED}" type="presOf" srcId="{06FD7498-231F-41A1-847D-C35C9601539C}" destId="{C8499109-92B1-45A8-A8A2-9ED9E6FABACF}" srcOrd="0" destOrd="0" presId="urn:microsoft.com/office/officeart/2005/8/layout/chevron2"/>
    <dgm:cxn modelId="{A36FF533-2F04-4C94-8DC0-BBEED7C745E2}" type="presParOf" srcId="{1772721F-BFD7-4520-BF56-219A79B12077}" destId="{2BE8A6B7-92F9-4815-97BD-EB672147EA53}" srcOrd="0" destOrd="0" presId="urn:microsoft.com/office/officeart/2005/8/layout/chevron2"/>
    <dgm:cxn modelId="{E4B2F0BB-0949-4691-B578-EAD33B2BD4F4}" type="presParOf" srcId="{2BE8A6B7-92F9-4815-97BD-EB672147EA53}" destId="{AE4FB631-7DD3-43E3-B112-6661AF0D8E9C}" srcOrd="0" destOrd="0" presId="urn:microsoft.com/office/officeart/2005/8/layout/chevron2"/>
    <dgm:cxn modelId="{1A8D3E2C-59CA-4E2F-B248-3A3BD74E00AF}" type="presParOf" srcId="{2BE8A6B7-92F9-4815-97BD-EB672147EA53}" destId="{48957558-9D25-4866-AE20-DD13ABE3C34D}" srcOrd="1" destOrd="0" presId="urn:microsoft.com/office/officeart/2005/8/layout/chevron2"/>
    <dgm:cxn modelId="{EEB4765B-8EB5-4AFF-B8DE-CFB91DA80000}" type="presParOf" srcId="{1772721F-BFD7-4520-BF56-219A79B12077}" destId="{A77C8884-FDF6-4366-8C39-05BA01E09E70}" srcOrd="1" destOrd="0" presId="urn:microsoft.com/office/officeart/2005/8/layout/chevron2"/>
    <dgm:cxn modelId="{1265A07F-497D-4AF7-A76F-0AD2309E126E}" type="presParOf" srcId="{1772721F-BFD7-4520-BF56-219A79B12077}" destId="{779250A0-03A3-4109-8E29-C03FF444112F}" srcOrd="2" destOrd="0" presId="urn:microsoft.com/office/officeart/2005/8/layout/chevron2"/>
    <dgm:cxn modelId="{DCD9BCB0-4A7D-40A3-9E51-765CD240ABF6}" type="presParOf" srcId="{779250A0-03A3-4109-8E29-C03FF444112F}" destId="{C8499109-92B1-45A8-A8A2-9ED9E6FABACF}" srcOrd="0" destOrd="0" presId="urn:microsoft.com/office/officeart/2005/8/layout/chevron2"/>
    <dgm:cxn modelId="{9D19B089-A40C-48B1-89EF-2B87623300DD}" type="presParOf" srcId="{779250A0-03A3-4109-8E29-C03FF444112F}" destId="{1849DB48-19E4-437F-99FF-BB5ED5481248}" srcOrd="1" destOrd="0" presId="urn:microsoft.com/office/officeart/2005/8/layout/chevron2"/>
    <dgm:cxn modelId="{B2CFB7EB-1DF2-4C91-B810-D0095F94658F}" type="presParOf" srcId="{1772721F-BFD7-4520-BF56-219A79B12077}" destId="{1E5E3F0A-B548-4A29-B6C5-F98769C042CB}" srcOrd="3" destOrd="0" presId="urn:microsoft.com/office/officeart/2005/8/layout/chevron2"/>
    <dgm:cxn modelId="{864CEC89-5D8A-41C0-B42F-1FB3D0F934EC}" type="presParOf" srcId="{1772721F-BFD7-4520-BF56-219A79B12077}" destId="{DC2CAF40-FEFB-415A-833A-2173F18ED6A8}" srcOrd="4" destOrd="0" presId="urn:microsoft.com/office/officeart/2005/8/layout/chevron2"/>
    <dgm:cxn modelId="{089DE84C-068D-4B01-B2AB-52625799A606}" type="presParOf" srcId="{DC2CAF40-FEFB-415A-833A-2173F18ED6A8}" destId="{5078661C-4F97-4754-B0D1-633C2B7ED393}" srcOrd="0" destOrd="0" presId="urn:microsoft.com/office/officeart/2005/8/layout/chevron2"/>
    <dgm:cxn modelId="{D4CDB934-57D9-4BC0-B6F1-2B410038C029}" type="presParOf" srcId="{DC2CAF40-FEFB-415A-833A-2173F18ED6A8}" destId="{3A48BF83-AAFC-4D24-B59B-604BEEFF4BD8}" srcOrd="1" destOrd="0" presId="urn:microsoft.com/office/officeart/2005/8/layout/chevron2"/>
    <dgm:cxn modelId="{6167812B-468D-43B4-B21F-408BB13E3534}" type="presParOf" srcId="{1772721F-BFD7-4520-BF56-219A79B12077}" destId="{7F22E9E3-2969-4601-A163-6C21B2D63BEF}" srcOrd="5" destOrd="0" presId="urn:microsoft.com/office/officeart/2005/8/layout/chevron2"/>
    <dgm:cxn modelId="{8646FCF8-C95C-45CC-B866-7CB8340473BA}" type="presParOf" srcId="{1772721F-BFD7-4520-BF56-219A79B12077}" destId="{D443DDE3-5156-4894-BE64-00C095511857}" srcOrd="6" destOrd="0" presId="urn:microsoft.com/office/officeart/2005/8/layout/chevron2"/>
    <dgm:cxn modelId="{243D7FE8-B69E-4330-91A2-43E2791D9165}" type="presParOf" srcId="{D443DDE3-5156-4894-BE64-00C095511857}" destId="{F93EE754-3B22-4F34-B298-A4B9BCDEE5F5}" srcOrd="0" destOrd="0" presId="urn:microsoft.com/office/officeart/2005/8/layout/chevron2"/>
    <dgm:cxn modelId="{E88CAC1F-D840-44BE-B427-870D39553998}" type="presParOf" srcId="{D443DDE3-5156-4894-BE64-00C095511857}" destId="{11E93D78-4926-4523-A9A1-E55DF830057F}" srcOrd="1" destOrd="0" presId="urn:microsoft.com/office/officeart/2005/8/layout/chevron2"/>
    <dgm:cxn modelId="{7A238332-E3A5-4418-A579-12DD8EB826FA}" type="presParOf" srcId="{1772721F-BFD7-4520-BF56-219A79B12077}" destId="{A9D73B85-8D34-4E92-8012-00D8275A1D27}" srcOrd="7" destOrd="0" presId="urn:microsoft.com/office/officeart/2005/8/layout/chevron2"/>
    <dgm:cxn modelId="{D4025A4A-446F-4FA6-9E52-E928B3621E4E}" type="presParOf" srcId="{1772721F-BFD7-4520-BF56-219A79B12077}" destId="{D5B1164B-9913-48C4-88DF-864B7C693A1D}" srcOrd="8" destOrd="0" presId="urn:microsoft.com/office/officeart/2005/8/layout/chevron2"/>
    <dgm:cxn modelId="{8F94FA57-3D06-4F50-B267-BF106ED92944}" type="presParOf" srcId="{D5B1164B-9913-48C4-88DF-864B7C693A1D}" destId="{EDA696A0-60E5-4396-A039-1605F55DF23C}" srcOrd="0" destOrd="0" presId="urn:microsoft.com/office/officeart/2005/8/layout/chevron2"/>
    <dgm:cxn modelId="{76CB19B7-BE07-4506-8F2A-0877D4A78B11}" type="presParOf" srcId="{D5B1164B-9913-48C4-88DF-864B7C693A1D}" destId="{EDC6F582-76F1-491E-9767-0877EDBC95C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8E30AC9-2A38-4498-842F-0EE66968BE55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27E12F0-99C9-45A3-B924-B1CBD6A454D7}">
      <dgm:prSet phldrT="[Текст]"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«Ухо – нос»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32E1F767-5F11-41A4-9848-812A76361BDB}" type="parTrans" cxnId="{A6A7D067-B9A6-4C8A-AD11-9B203B660A9F}">
      <dgm:prSet/>
      <dgm:spPr/>
      <dgm:t>
        <a:bodyPr/>
        <a:lstStyle/>
        <a:p>
          <a:endParaRPr lang="ru-RU"/>
        </a:p>
      </dgm:t>
    </dgm:pt>
    <dgm:pt modelId="{1EC00D45-36CD-4C28-B8DD-32177D830DCA}" type="sibTrans" cxnId="{A6A7D067-B9A6-4C8A-AD11-9B203B660A9F}">
      <dgm:prSet/>
      <dgm:spPr/>
      <dgm:t>
        <a:bodyPr/>
        <a:lstStyle/>
        <a:p>
          <a:endParaRPr lang="ru-RU"/>
        </a:p>
      </dgm:t>
    </dgm:pt>
    <dgm:pt modelId="{CF04387A-19A0-4143-8274-A09992D9E075}">
      <dgm:prSet phldrT="[Текст]" phldr="1"/>
      <dgm:spPr/>
      <dgm:t>
        <a:bodyPr/>
        <a:lstStyle/>
        <a:p>
          <a:endParaRPr lang="ru-RU" dirty="0"/>
        </a:p>
      </dgm:t>
    </dgm:pt>
    <dgm:pt modelId="{69C1A008-8359-43C6-950A-A62D4F977F3E}" type="parTrans" cxnId="{47820826-E7D7-470F-834C-3A52DAA1F768}">
      <dgm:prSet/>
      <dgm:spPr/>
      <dgm:t>
        <a:bodyPr/>
        <a:lstStyle/>
        <a:p>
          <a:endParaRPr lang="ru-RU"/>
        </a:p>
      </dgm:t>
    </dgm:pt>
    <dgm:pt modelId="{4A89C45F-DF8B-42CD-8BB7-F0C76B86CD1F}" type="sibTrans" cxnId="{47820826-E7D7-470F-834C-3A52DAA1F768}">
      <dgm:prSet/>
      <dgm:spPr/>
      <dgm:t>
        <a:bodyPr/>
        <a:lstStyle/>
        <a:p>
          <a:endParaRPr lang="ru-RU"/>
        </a:p>
      </dgm:t>
    </dgm:pt>
    <dgm:pt modelId="{EB1EF735-5A8E-4801-B82D-6A75D335A076}" type="pres">
      <dgm:prSet presAssocID="{18E30AC9-2A38-4498-842F-0EE66968BE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32D2C3-2C95-4FB6-B9AD-6F7724D54861}" type="pres">
      <dgm:prSet presAssocID="{A27E12F0-99C9-45A3-B924-B1CBD6A454D7}" presName="parentText" presStyleLbl="node1" presStyleIdx="0" presStyleCnt="1" custScaleY="665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5086EC-6180-41EC-9A96-FDB5E0254EEE}" type="pres">
      <dgm:prSet presAssocID="{A27E12F0-99C9-45A3-B924-B1CBD6A454D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A7D067-B9A6-4C8A-AD11-9B203B660A9F}" srcId="{18E30AC9-2A38-4498-842F-0EE66968BE55}" destId="{A27E12F0-99C9-45A3-B924-B1CBD6A454D7}" srcOrd="0" destOrd="0" parTransId="{32E1F767-5F11-41A4-9848-812A76361BDB}" sibTransId="{1EC00D45-36CD-4C28-B8DD-32177D830DCA}"/>
    <dgm:cxn modelId="{47820826-E7D7-470F-834C-3A52DAA1F768}" srcId="{A27E12F0-99C9-45A3-B924-B1CBD6A454D7}" destId="{CF04387A-19A0-4143-8274-A09992D9E075}" srcOrd="0" destOrd="0" parTransId="{69C1A008-8359-43C6-950A-A62D4F977F3E}" sibTransId="{4A89C45F-DF8B-42CD-8BB7-F0C76B86CD1F}"/>
    <dgm:cxn modelId="{37521D04-8DC8-4AD4-83EA-DE36642D8D18}" type="presOf" srcId="{CF04387A-19A0-4143-8274-A09992D9E075}" destId="{D65086EC-6180-41EC-9A96-FDB5E0254EEE}" srcOrd="0" destOrd="0" presId="urn:microsoft.com/office/officeart/2005/8/layout/vList2"/>
    <dgm:cxn modelId="{C284BAED-97BB-488E-BA08-8F81C55E5E1A}" type="presOf" srcId="{A27E12F0-99C9-45A3-B924-B1CBD6A454D7}" destId="{7A32D2C3-2C95-4FB6-B9AD-6F7724D54861}" srcOrd="0" destOrd="0" presId="urn:microsoft.com/office/officeart/2005/8/layout/vList2"/>
    <dgm:cxn modelId="{7AD4A86F-A5C7-4D1C-9C23-22423A48CFB0}" type="presOf" srcId="{18E30AC9-2A38-4498-842F-0EE66968BE55}" destId="{EB1EF735-5A8E-4801-B82D-6A75D335A076}" srcOrd="0" destOrd="0" presId="urn:microsoft.com/office/officeart/2005/8/layout/vList2"/>
    <dgm:cxn modelId="{A66F1153-3384-46E8-BBFB-87E3265FB0F3}" type="presParOf" srcId="{EB1EF735-5A8E-4801-B82D-6A75D335A076}" destId="{7A32D2C3-2C95-4FB6-B9AD-6F7724D54861}" srcOrd="0" destOrd="0" presId="urn:microsoft.com/office/officeart/2005/8/layout/vList2"/>
    <dgm:cxn modelId="{FB723388-7EC9-43BE-B83F-F46C749524FD}" type="presParOf" srcId="{EB1EF735-5A8E-4801-B82D-6A75D335A076}" destId="{D65086EC-6180-41EC-9A96-FDB5E0254EE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5113C06-4E16-49BC-B2B2-4587239EAC7A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52E629D-DE11-4D0C-B127-04EA8CD34AB4}">
      <dgm:prSet phldrT="[Текст]" custT="1"/>
      <dgm:spPr/>
      <dgm:t>
        <a:bodyPr/>
        <a:lstStyle/>
        <a:p>
          <a:pPr algn="ctr"/>
          <a:r>
            <a:rPr lang="ru-RU" sz="2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Психогимнастика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«Цепочка дружбы»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3B1FFF-1DE9-43EA-8302-DE89E3F5D2F3}" type="parTrans" cxnId="{48D66B20-0E1C-4130-8666-0A0FB2EFD24C}">
      <dgm:prSet/>
      <dgm:spPr/>
      <dgm:t>
        <a:bodyPr/>
        <a:lstStyle/>
        <a:p>
          <a:endParaRPr lang="ru-RU"/>
        </a:p>
      </dgm:t>
    </dgm:pt>
    <dgm:pt modelId="{2544ABE1-C737-4692-AB33-1D416794FB0F}" type="sibTrans" cxnId="{48D66B20-0E1C-4130-8666-0A0FB2EFD24C}">
      <dgm:prSet/>
      <dgm:spPr/>
      <dgm:t>
        <a:bodyPr/>
        <a:lstStyle/>
        <a:p>
          <a:endParaRPr lang="ru-RU"/>
        </a:p>
      </dgm:t>
    </dgm:pt>
    <dgm:pt modelId="{50BE2075-1952-460F-938C-94FA5C01A72D}">
      <dgm:prSet phldrT="[Текст]" phldr="1"/>
      <dgm:spPr/>
      <dgm:t>
        <a:bodyPr/>
        <a:lstStyle/>
        <a:p>
          <a:endParaRPr lang="ru-RU" dirty="0"/>
        </a:p>
      </dgm:t>
    </dgm:pt>
    <dgm:pt modelId="{2D20D15A-10F7-4826-9162-301E08473E69}" type="parTrans" cxnId="{F53CAEB3-9841-4674-B1AF-71DFEA658010}">
      <dgm:prSet/>
      <dgm:spPr/>
      <dgm:t>
        <a:bodyPr/>
        <a:lstStyle/>
        <a:p>
          <a:endParaRPr lang="ru-RU"/>
        </a:p>
      </dgm:t>
    </dgm:pt>
    <dgm:pt modelId="{8850BE1D-7915-4D99-B079-6CB44876EEFA}" type="sibTrans" cxnId="{F53CAEB3-9841-4674-B1AF-71DFEA658010}">
      <dgm:prSet/>
      <dgm:spPr/>
      <dgm:t>
        <a:bodyPr/>
        <a:lstStyle/>
        <a:p>
          <a:endParaRPr lang="ru-RU"/>
        </a:p>
      </dgm:t>
    </dgm:pt>
    <dgm:pt modelId="{DF977DED-34DD-40D7-B26E-53E7373E1AB3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Предлагаю участникам встать в круг! Настроиться на двигательную активность! Начнем мы с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психогимнастики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потрите ладони, почувствуйте тепло! Покатайте между ладонями воображаемый маленький шарик! А теперь поделимся теплом друг с другом: протяните ладони соседям! У нас получилась </a:t>
          </a:r>
          <a:r>
            <a: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«цепочка дружбы»!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Улыбнемся, пожелаем друг другу Здоровья!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F90088-6754-438B-81C9-B83FBC792750}" type="parTrans" cxnId="{2685FF23-4BF9-4BB0-BDA3-9A4DE719AAB2}">
      <dgm:prSet/>
      <dgm:spPr/>
      <dgm:t>
        <a:bodyPr/>
        <a:lstStyle/>
        <a:p>
          <a:endParaRPr lang="ru-RU"/>
        </a:p>
      </dgm:t>
    </dgm:pt>
    <dgm:pt modelId="{8A18D1B9-C72A-4116-99E2-105AE9FC83FF}" type="sibTrans" cxnId="{2685FF23-4BF9-4BB0-BDA3-9A4DE719AAB2}">
      <dgm:prSet/>
      <dgm:spPr/>
      <dgm:t>
        <a:bodyPr/>
        <a:lstStyle/>
        <a:p>
          <a:endParaRPr lang="ru-RU"/>
        </a:p>
      </dgm:t>
    </dgm:pt>
    <dgm:pt modelId="{A5116CC7-2362-4D20-8F40-7D6C30EB4562}" type="pres">
      <dgm:prSet presAssocID="{15113C06-4E16-49BC-B2B2-4587239EAC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BF81F6-C139-406B-97B9-06DD2A9BD5AE}" type="pres">
      <dgm:prSet presAssocID="{C52E629D-DE11-4D0C-B127-04EA8CD34AB4}" presName="parentText" presStyleLbl="node1" presStyleIdx="0" presStyleCnt="2" custScaleY="68038" custLinFactNeighborY="-170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D988E4-BA13-4BDA-A193-32829D33B04B}" type="pres">
      <dgm:prSet presAssocID="{C52E629D-DE11-4D0C-B127-04EA8CD34AB4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F1B92E-8BE2-439F-AAA9-E9963133F667}" type="pres">
      <dgm:prSet presAssocID="{DF977DED-34DD-40D7-B26E-53E7373E1AB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D66B20-0E1C-4130-8666-0A0FB2EFD24C}" srcId="{15113C06-4E16-49BC-B2B2-4587239EAC7A}" destId="{C52E629D-DE11-4D0C-B127-04EA8CD34AB4}" srcOrd="0" destOrd="0" parTransId="{CD3B1FFF-1DE9-43EA-8302-DE89E3F5D2F3}" sibTransId="{2544ABE1-C737-4692-AB33-1D416794FB0F}"/>
    <dgm:cxn modelId="{F53CAEB3-9841-4674-B1AF-71DFEA658010}" srcId="{C52E629D-DE11-4D0C-B127-04EA8CD34AB4}" destId="{50BE2075-1952-460F-938C-94FA5C01A72D}" srcOrd="0" destOrd="0" parTransId="{2D20D15A-10F7-4826-9162-301E08473E69}" sibTransId="{8850BE1D-7915-4D99-B079-6CB44876EEFA}"/>
    <dgm:cxn modelId="{2685FF23-4BF9-4BB0-BDA3-9A4DE719AAB2}" srcId="{15113C06-4E16-49BC-B2B2-4587239EAC7A}" destId="{DF977DED-34DD-40D7-B26E-53E7373E1AB3}" srcOrd="1" destOrd="0" parTransId="{A6F90088-6754-438B-81C9-B83FBC792750}" sibTransId="{8A18D1B9-C72A-4116-99E2-105AE9FC83FF}"/>
    <dgm:cxn modelId="{510D41C9-CEB4-4F84-A0D5-1A1A4D40FF35}" type="presOf" srcId="{50BE2075-1952-460F-938C-94FA5C01A72D}" destId="{84D988E4-BA13-4BDA-A193-32829D33B04B}" srcOrd="0" destOrd="0" presId="urn:microsoft.com/office/officeart/2005/8/layout/vList2"/>
    <dgm:cxn modelId="{14261D4E-5E77-477B-A9AC-2DC367B79C9E}" type="presOf" srcId="{15113C06-4E16-49BC-B2B2-4587239EAC7A}" destId="{A5116CC7-2362-4D20-8F40-7D6C30EB4562}" srcOrd="0" destOrd="0" presId="urn:microsoft.com/office/officeart/2005/8/layout/vList2"/>
    <dgm:cxn modelId="{2C4F88D1-8534-4B0F-AF8C-F3A65A303486}" type="presOf" srcId="{C52E629D-DE11-4D0C-B127-04EA8CD34AB4}" destId="{2DBF81F6-C139-406B-97B9-06DD2A9BD5AE}" srcOrd="0" destOrd="0" presId="urn:microsoft.com/office/officeart/2005/8/layout/vList2"/>
    <dgm:cxn modelId="{A6045CFD-432F-484B-B382-5A41E451F248}" type="presOf" srcId="{DF977DED-34DD-40D7-B26E-53E7373E1AB3}" destId="{C7F1B92E-8BE2-439F-AAA9-E9963133F667}" srcOrd="0" destOrd="0" presId="urn:microsoft.com/office/officeart/2005/8/layout/vList2"/>
    <dgm:cxn modelId="{AF434A51-D8F6-46FE-908A-6E805E19DC05}" type="presParOf" srcId="{A5116CC7-2362-4D20-8F40-7D6C30EB4562}" destId="{2DBF81F6-C139-406B-97B9-06DD2A9BD5AE}" srcOrd="0" destOrd="0" presId="urn:microsoft.com/office/officeart/2005/8/layout/vList2"/>
    <dgm:cxn modelId="{59F8FFB3-EB56-46A5-935C-EEDCD8133B0B}" type="presParOf" srcId="{A5116CC7-2362-4D20-8F40-7D6C30EB4562}" destId="{84D988E4-BA13-4BDA-A193-32829D33B04B}" srcOrd="1" destOrd="0" presId="urn:microsoft.com/office/officeart/2005/8/layout/vList2"/>
    <dgm:cxn modelId="{EB100A74-158C-4FB5-8A57-45BA6E5EC42E}" type="presParOf" srcId="{A5116CC7-2362-4D20-8F40-7D6C30EB4562}" destId="{C7F1B92E-8BE2-439F-AAA9-E9963133F66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269640B-76FA-4211-8590-2144C0593A47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1ED47FD-C051-413A-AF29-A98929E0EF43}">
      <dgm:prSet custT="1"/>
      <dgm:spPr/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«Су-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Джок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» -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терапия восточной медицины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B80F8C61-54F5-42D0-974E-FDF59828EDAE}" type="parTrans" cxnId="{F8B8E59B-DF41-4234-ADB1-81CEBBF924C2}">
      <dgm:prSet/>
      <dgm:spPr/>
      <dgm:t>
        <a:bodyPr/>
        <a:lstStyle/>
        <a:p>
          <a:endParaRPr lang="ru-RU"/>
        </a:p>
      </dgm:t>
    </dgm:pt>
    <dgm:pt modelId="{938F6B53-D1BC-400A-B9A3-846606F2DBA5}" type="sibTrans" cxnId="{F8B8E59B-DF41-4234-ADB1-81CEBBF924C2}">
      <dgm:prSet/>
      <dgm:spPr/>
      <dgm:t>
        <a:bodyPr/>
        <a:lstStyle/>
        <a:p>
          <a:endParaRPr lang="ru-RU"/>
        </a:p>
      </dgm:t>
    </dgm:pt>
    <dgm:pt modelId="{5C270B7F-3EBA-4CBF-BBB2-00CF730B9701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Массаж пальцев рук </a:t>
          </a:r>
          <a:r>
            <a:rPr lang="ru-RU" sz="2000" i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000" i="1" dirty="0" err="1" smtClean="0">
              <a:latin typeface="Times New Roman" pitchFamily="18" charset="0"/>
              <a:cs typeface="Times New Roman" pitchFamily="18" charset="0"/>
            </a:rPr>
            <a:t>Су-Джок</a:t>
          </a:r>
          <a:r>
            <a:rPr lang="ru-RU" sz="2000" i="1" dirty="0" smtClean="0">
              <a:latin typeface="Times New Roman" pitchFamily="18" charset="0"/>
              <a:cs typeface="Times New Roman" pitchFamily="18" charset="0"/>
            </a:rPr>
            <a:t>»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- терапия восточной медицины (нужно взять колючие мячики, «колючие ежики»).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BD7FB13-07CC-4AB7-B2D3-F891622DAEE7}" type="parTrans" cxnId="{2E9D1DAD-F59D-4033-ACC8-F56CDE05F04B}">
      <dgm:prSet/>
      <dgm:spPr/>
      <dgm:t>
        <a:bodyPr/>
        <a:lstStyle/>
        <a:p>
          <a:endParaRPr lang="ru-RU"/>
        </a:p>
      </dgm:t>
    </dgm:pt>
    <dgm:pt modelId="{FBC03682-9835-4A63-9EED-5DCD3C36B4DC}" type="sibTrans" cxnId="{2E9D1DAD-F59D-4033-ACC8-F56CDE05F04B}">
      <dgm:prSet/>
      <dgm:spPr/>
      <dgm:t>
        <a:bodyPr/>
        <a:lstStyle/>
        <a:p>
          <a:endParaRPr lang="ru-RU"/>
        </a:p>
      </dgm:t>
    </dgm:pt>
    <dgm:pt modelId="{7EFD3838-6A5B-49A1-A6DB-E76ECB93DA15}" type="pres">
      <dgm:prSet presAssocID="{C269640B-76FA-4211-8590-2144C0593A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0D15D5-06D7-4306-AE83-EA342F3D1425}" type="pres">
      <dgm:prSet presAssocID="{E1ED47FD-C051-413A-AF29-A98929E0EF43}" presName="parentText" presStyleLbl="node1" presStyleIdx="0" presStyleCnt="2" custScaleY="656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564434-C153-417A-BC17-C9E827EBCCA2}" type="pres">
      <dgm:prSet presAssocID="{938F6B53-D1BC-400A-B9A3-846606F2DBA5}" presName="spacer" presStyleCnt="0"/>
      <dgm:spPr/>
    </dgm:pt>
    <dgm:pt modelId="{2CC8CFCC-F47D-4977-8494-0FEA98586954}" type="pres">
      <dgm:prSet presAssocID="{5C270B7F-3EBA-4CBF-BBB2-00CF730B9701}" presName="parentText" presStyleLbl="node1" presStyleIdx="1" presStyleCnt="2" custScaleY="619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B8E59B-DF41-4234-ADB1-81CEBBF924C2}" srcId="{C269640B-76FA-4211-8590-2144C0593A47}" destId="{E1ED47FD-C051-413A-AF29-A98929E0EF43}" srcOrd="0" destOrd="0" parTransId="{B80F8C61-54F5-42D0-974E-FDF59828EDAE}" sibTransId="{938F6B53-D1BC-400A-B9A3-846606F2DBA5}"/>
    <dgm:cxn modelId="{002900FF-8BBD-4E43-A270-A40583D42236}" type="presOf" srcId="{E1ED47FD-C051-413A-AF29-A98929E0EF43}" destId="{D70D15D5-06D7-4306-AE83-EA342F3D1425}" srcOrd="0" destOrd="0" presId="urn:microsoft.com/office/officeart/2005/8/layout/vList2"/>
    <dgm:cxn modelId="{49DC4E2D-2396-4ACC-9152-FA997EC87150}" type="presOf" srcId="{5C270B7F-3EBA-4CBF-BBB2-00CF730B9701}" destId="{2CC8CFCC-F47D-4977-8494-0FEA98586954}" srcOrd="0" destOrd="0" presId="urn:microsoft.com/office/officeart/2005/8/layout/vList2"/>
    <dgm:cxn modelId="{A29E71D7-95A1-493C-985D-3BAFA969CD6D}" type="presOf" srcId="{C269640B-76FA-4211-8590-2144C0593A47}" destId="{7EFD3838-6A5B-49A1-A6DB-E76ECB93DA15}" srcOrd="0" destOrd="0" presId="urn:microsoft.com/office/officeart/2005/8/layout/vList2"/>
    <dgm:cxn modelId="{2E9D1DAD-F59D-4033-ACC8-F56CDE05F04B}" srcId="{C269640B-76FA-4211-8590-2144C0593A47}" destId="{5C270B7F-3EBA-4CBF-BBB2-00CF730B9701}" srcOrd="1" destOrd="0" parTransId="{CBD7FB13-07CC-4AB7-B2D3-F891622DAEE7}" sibTransId="{FBC03682-9835-4A63-9EED-5DCD3C36B4DC}"/>
    <dgm:cxn modelId="{455C51E5-4491-4EAB-92E7-41A0766039FD}" type="presParOf" srcId="{7EFD3838-6A5B-49A1-A6DB-E76ECB93DA15}" destId="{D70D15D5-06D7-4306-AE83-EA342F3D1425}" srcOrd="0" destOrd="0" presId="urn:microsoft.com/office/officeart/2005/8/layout/vList2"/>
    <dgm:cxn modelId="{D6D64A33-ED6E-4F36-8459-C667AC3F5CD0}" type="presParOf" srcId="{7EFD3838-6A5B-49A1-A6DB-E76ECB93DA15}" destId="{04564434-C153-417A-BC17-C9E827EBCCA2}" srcOrd="1" destOrd="0" presId="urn:microsoft.com/office/officeart/2005/8/layout/vList2"/>
    <dgm:cxn modelId="{96C4C567-4C04-4323-994B-BDB82EF71585}" type="presParOf" srcId="{7EFD3838-6A5B-49A1-A6DB-E76ECB93DA15}" destId="{2CC8CFCC-F47D-4977-8494-0FEA9858695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F1E6E0C-2667-4080-94B4-89DA4A48EAC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D48B732-31BE-45F3-BA28-E88A00A9E751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Уходи, колючий еж в темный лес, где ты живешь.</a:t>
          </a:r>
          <a:r>
            <a:rPr lang="ru-RU" sz="500" dirty="0" smtClean="0"/>
            <a:t>.</a:t>
          </a:r>
          <a:endParaRPr lang="ru-RU" sz="500" dirty="0"/>
        </a:p>
      </dgm:t>
    </dgm:pt>
    <dgm:pt modelId="{ED2F093E-3126-4D2C-B9CC-FD00CCD675D3}" type="sibTrans" cxnId="{5E70268F-2FFB-4822-BF7D-43E0E802EF7E}">
      <dgm:prSet/>
      <dgm:spPr/>
      <dgm:t>
        <a:bodyPr/>
        <a:lstStyle/>
        <a:p>
          <a:endParaRPr lang="ru-RU"/>
        </a:p>
      </dgm:t>
    </dgm:pt>
    <dgm:pt modelId="{48CD6342-F16E-43FA-9FD9-DF8EBF4B0332}" type="parTrans" cxnId="{5E70268F-2FFB-4822-BF7D-43E0E802EF7E}">
      <dgm:prSet/>
      <dgm:spPr/>
      <dgm:t>
        <a:bodyPr/>
        <a:lstStyle/>
        <a:p>
          <a:endParaRPr lang="ru-RU"/>
        </a:p>
      </dgm:t>
    </dgm:pt>
    <dgm:pt modelId="{72D8DF6B-2D26-4833-8754-B5E5F4695CCB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Бегает туда-сюда, мне щекотно да, да, да,</a:t>
          </a:r>
          <a:r>
            <a:rPr lang="ru-RU" sz="500" i="1" dirty="0" smtClean="0"/>
            <a:t>)</a:t>
          </a:r>
          <a:endParaRPr lang="ru-RU" sz="500" dirty="0"/>
        </a:p>
      </dgm:t>
    </dgm:pt>
    <dgm:pt modelId="{B794DC38-565C-46A8-8FEC-155ED4A86C94}" type="sibTrans" cxnId="{93D7BA1A-3ECC-4222-8F97-8E95A9F394B4}">
      <dgm:prSet/>
      <dgm:spPr/>
      <dgm:t>
        <a:bodyPr/>
        <a:lstStyle/>
        <a:p>
          <a:endParaRPr lang="ru-RU"/>
        </a:p>
      </dgm:t>
    </dgm:pt>
    <dgm:pt modelId="{5C6B9A91-D1B6-4CF0-A337-E5AD57CC7C78}" type="parTrans" cxnId="{93D7BA1A-3ECC-4222-8F97-8E95A9F394B4}">
      <dgm:prSet/>
      <dgm:spPr/>
      <dgm:t>
        <a:bodyPr/>
        <a:lstStyle/>
        <a:p>
          <a:endParaRPr lang="ru-RU"/>
        </a:p>
      </dgm:t>
    </dgm:pt>
    <dgm:pt modelId="{B5DA72F4-60F4-465F-AFB0-1957AC46BC63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 моим пальчикам бежит и пыхтит, пыхтит, пыхтит.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C56A3B2-1DDB-485B-B47B-28625387804C}" type="sibTrans" cxnId="{4F956137-9362-436B-9961-4E61B6BD30C7}">
      <dgm:prSet/>
      <dgm:spPr/>
      <dgm:t>
        <a:bodyPr/>
        <a:lstStyle/>
        <a:p>
          <a:endParaRPr lang="ru-RU"/>
        </a:p>
      </dgm:t>
    </dgm:pt>
    <dgm:pt modelId="{C4BA0BA5-6C8B-43EB-A898-AED79F02B012}" type="parTrans" cxnId="{4F956137-9362-436B-9961-4E61B6BD30C7}">
      <dgm:prSet/>
      <dgm:spPr/>
      <dgm:t>
        <a:bodyPr/>
        <a:lstStyle/>
        <a:p>
          <a:endParaRPr lang="ru-RU"/>
        </a:p>
      </dgm:t>
    </dgm:pt>
    <dgm:pt modelId="{36F60370-E3EB-4FDE-A507-BD399A7D1C00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По ладошке он бежит и пыхтит, пыхтит, пыхтит.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C816C01-0710-40F9-8CA7-58E9FC3B00B6}" type="sibTrans" cxnId="{E196E51C-21C1-4718-8588-406853A870D3}">
      <dgm:prSet/>
      <dgm:spPr/>
      <dgm:t>
        <a:bodyPr/>
        <a:lstStyle/>
        <a:p>
          <a:endParaRPr lang="ru-RU"/>
        </a:p>
      </dgm:t>
    </dgm:pt>
    <dgm:pt modelId="{3BF48A58-EAA0-469C-A3A3-3A2B14E63809}" type="parTrans" cxnId="{E196E51C-21C1-4718-8588-406853A870D3}">
      <dgm:prSet/>
      <dgm:spPr/>
      <dgm:t>
        <a:bodyPr/>
        <a:lstStyle/>
        <a:p>
          <a:endParaRPr lang="ru-RU"/>
        </a:p>
      </dgm:t>
    </dgm:pt>
    <dgm:pt modelId="{50A5BAC7-AEB2-448E-B597-818B70D61C9E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Нет ни головы, ни ножек,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2489A9A-FEE2-4754-BF6A-92810FEB6D29}" type="sibTrans" cxnId="{7332C280-FA53-47F1-AF19-D24A09384D3F}">
      <dgm:prSet/>
      <dgm:spPr/>
      <dgm:t>
        <a:bodyPr/>
        <a:lstStyle/>
        <a:p>
          <a:endParaRPr lang="ru-RU"/>
        </a:p>
      </dgm:t>
    </dgm:pt>
    <dgm:pt modelId="{9186F2FE-1524-400F-AEBD-5ACCF45C8587}" type="parTrans" cxnId="{7332C280-FA53-47F1-AF19-D24A09384D3F}">
      <dgm:prSet/>
      <dgm:spPr/>
      <dgm:t>
        <a:bodyPr/>
        <a:lstStyle/>
        <a:p>
          <a:endParaRPr lang="ru-RU"/>
        </a:p>
      </dgm:t>
    </dgm:pt>
    <dgm:pt modelId="{8B1B1EA6-01A8-4872-9E05-3B507189BF41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Катится колючий ежик,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F743C6F-F9E0-4BEE-9CD9-B50DFBE38016}" type="sibTrans" cxnId="{E4445A1D-1BA2-4A7F-9300-0250F295E59A}">
      <dgm:prSet/>
      <dgm:spPr/>
      <dgm:t>
        <a:bodyPr/>
        <a:lstStyle/>
        <a:p>
          <a:endParaRPr lang="ru-RU"/>
        </a:p>
      </dgm:t>
    </dgm:pt>
    <dgm:pt modelId="{4CA5C2BE-E9C7-494E-8267-4C28676A3782}" type="parTrans" cxnId="{E4445A1D-1BA2-4A7F-9300-0250F295E59A}">
      <dgm:prSet/>
      <dgm:spPr/>
      <dgm:t>
        <a:bodyPr/>
        <a:lstStyle/>
        <a:p>
          <a:endParaRPr lang="ru-RU"/>
        </a:p>
      </dgm:t>
    </dgm:pt>
    <dgm:pt modelId="{54F637FD-10DD-4188-AC88-A441C843A77E}" type="pres">
      <dgm:prSet presAssocID="{6F1E6E0C-2667-4080-94B4-89DA4A48EA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1AAF37-1370-4789-8AEC-3A1BF9E3A123}" type="pres">
      <dgm:prSet presAssocID="{8B1B1EA6-01A8-4872-9E05-3B507189BF41}" presName="parentText" presStyleLbl="node1" presStyleIdx="0" presStyleCnt="6" custScaleY="98345" custLinFactY="33105" custLinFactNeighborX="41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05247-1AAA-43C6-ABCD-666171CFF3BE}" type="pres">
      <dgm:prSet presAssocID="{CF743C6F-F9E0-4BEE-9CD9-B50DFBE38016}" presName="spacer" presStyleCnt="0"/>
      <dgm:spPr/>
    </dgm:pt>
    <dgm:pt modelId="{51A8A531-C1E0-4083-B914-0AE3AF075F5C}" type="pres">
      <dgm:prSet presAssocID="{50A5BAC7-AEB2-448E-B597-818B70D61C9E}" presName="parentText" presStyleLbl="node1" presStyleIdx="1" presStyleCnt="6" custScaleY="33396" custLinFactY="88735" custLinFactNeighborX="24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064E6E-2986-45FE-AE81-EA44876CC7C5}" type="pres">
      <dgm:prSet presAssocID="{12489A9A-FEE2-4754-BF6A-92810FEB6D29}" presName="spacer" presStyleCnt="0"/>
      <dgm:spPr/>
    </dgm:pt>
    <dgm:pt modelId="{F682A7F6-3978-43F1-A394-0BE9DA709397}" type="pres">
      <dgm:prSet presAssocID="{36F60370-E3EB-4FDE-A507-BD399A7D1C00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C3391-86BD-462C-8F0A-9A1AE364665B}" type="pres">
      <dgm:prSet presAssocID="{BC816C01-0710-40F9-8CA7-58E9FC3B00B6}" presName="spacer" presStyleCnt="0"/>
      <dgm:spPr/>
    </dgm:pt>
    <dgm:pt modelId="{8341F105-E154-4A80-B5FB-48126BFD08F5}" type="pres">
      <dgm:prSet presAssocID="{B5DA72F4-60F4-465F-AFB0-1957AC46BC63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BBE2D-3188-4808-95DE-CF336450B54D}" type="pres">
      <dgm:prSet presAssocID="{1C56A3B2-1DDB-485B-B47B-28625387804C}" presName="spacer" presStyleCnt="0"/>
      <dgm:spPr/>
    </dgm:pt>
    <dgm:pt modelId="{84EBB020-F446-4C54-A757-E9EE5FB3B3A3}" type="pres">
      <dgm:prSet presAssocID="{72D8DF6B-2D26-4833-8754-B5E5F4695CCB}" presName="parentText" presStyleLbl="node1" presStyleIdx="4" presStyleCnt="6" custLinFactNeighborX="120" custLinFactNeighborY="163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48905A-3E90-42E0-9E1B-212F1B127AA6}" type="pres">
      <dgm:prSet presAssocID="{B794DC38-565C-46A8-8FEC-155ED4A86C94}" presName="spacer" presStyleCnt="0"/>
      <dgm:spPr/>
    </dgm:pt>
    <dgm:pt modelId="{A86C38B6-0543-4FEA-BC60-8D04C8FC8EFA}" type="pres">
      <dgm:prSet presAssocID="{CD48B732-31BE-45F3-BA28-E88A00A9E75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139A17-4581-4114-A4B7-F2E4AFE0CE06}" type="presOf" srcId="{B5DA72F4-60F4-465F-AFB0-1957AC46BC63}" destId="{8341F105-E154-4A80-B5FB-48126BFD08F5}" srcOrd="0" destOrd="0" presId="urn:microsoft.com/office/officeart/2005/8/layout/vList2"/>
    <dgm:cxn modelId="{E196E51C-21C1-4718-8588-406853A870D3}" srcId="{6F1E6E0C-2667-4080-94B4-89DA4A48EAC9}" destId="{36F60370-E3EB-4FDE-A507-BD399A7D1C00}" srcOrd="2" destOrd="0" parTransId="{3BF48A58-EAA0-469C-A3A3-3A2B14E63809}" sibTransId="{BC816C01-0710-40F9-8CA7-58E9FC3B00B6}"/>
    <dgm:cxn modelId="{7332C280-FA53-47F1-AF19-D24A09384D3F}" srcId="{6F1E6E0C-2667-4080-94B4-89DA4A48EAC9}" destId="{50A5BAC7-AEB2-448E-B597-818B70D61C9E}" srcOrd="1" destOrd="0" parTransId="{9186F2FE-1524-400F-AEBD-5ACCF45C8587}" sibTransId="{12489A9A-FEE2-4754-BF6A-92810FEB6D29}"/>
    <dgm:cxn modelId="{E4445A1D-1BA2-4A7F-9300-0250F295E59A}" srcId="{6F1E6E0C-2667-4080-94B4-89DA4A48EAC9}" destId="{8B1B1EA6-01A8-4872-9E05-3B507189BF41}" srcOrd="0" destOrd="0" parTransId="{4CA5C2BE-E9C7-494E-8267-4C28676A3782}" sibTransId="{CF743C6F-F9E0-4BEE-9CD9-B50DFBE38016}"/>
    <dgm:cxn modelId="{2E1F84D3-80D1-4D63-94F5-268C8DE6FB45}" type="presOf" srcId="{6F1E6E0C-2667-4080-94B4-89DA4A48EAC9}" destId="{54F637FD-10DD-4188-AC88-A441C843A77E}" srcOrd="0" destOrd="0" presId="urn:microsoft.com/office/officeart/2005/8/layout/vList2"/>
    <dgm:cxn modelId="{94EA050C-C1AF-4781-A992-EF128B1C4501}" type="presOf" srcId="{8B1B1EA6-01A8-4872-9E05-3B507189BF41}" destId="{7D1AAF37-1370-4789-8AEC-3A1BF9E3A123}" srcOrd="0" destOrd="0" presId="urn:microsoft.com/office/officeart/2005/8/layout/vList2"/>
    <dgm:cxn modelId="{5E70268F-2FFB-4822-BF7D-43E0E802EF7E}" srcId="{6F1E6E0C-2667-4080-94B4-89DA4A48EAC9}" destId="{CD48B732-31BE-45F3-BA28-E88A00A9E751}" srcOrd="5" destOrd="0" parTransId="{48CD6342-F16E-43FA-9FD9-DF8EBF4B0332}" sibTransId="{ED2F093E-3126-4D2C-B9CC-FD00CCD675D3}"/>
    <dgm:cxn modelId="{455886CD-F464-4D71-9BA1-ABCA8ABF1BA9}" type="presOf" srcId="{72D8DF6B-2D26-4833-8754-B5E5F4695CCB}" destId="{84EBB020-F446-4C54-A757-E9EE5FB3B3A3}" srcOrd="0" destOrd="0" presId="urn:microsoft.com/office/officeart/2005/8/layout/vList2"/>
    <dgm:cxn modelId="{93D7BA1A-3ECC-4222-8F97-8E95A9F394B4}" srcId="{6F1E6E0C-2667-4080-94B4-89DA4A48EAC9}" destId="{72D8DF6B-2D26-4833-8754-B5E5F4695CCB}" srcOrd="4" destOrd="0" parTransId="{5C6B9A91-D1B6-4CF0-A337-E5AD57CC7C78}" sibTransId="{B794DC38-565C-46A8-8FEC-155ED4A86C94}"/>
    <dgm:cxn modelId="{4F956137-9362-436B-9961-4E61B6BD30C7}" srcId="{6F1E6E0C-2667-4080-94B4-89DA4A48EAC9}" destId="{B5DA72F4-60F4-465F-AFB0-1957AC46BC63}" srcOrd="3" destOrd="0" parTransId="{C4BA0BA5-6C8B-43EB-A898-AED79F02B012}" sibTransId="{1C56A3B2-1DDB-485B-B47B-28625387804C}"/>
    <dgm:cxn modelId="{EC9974F8-223C-401D-BEDC-78C6C98489F1}" type="presOf" srcId="{36F60370-E3EB-4FDE-A507-BD399A7D1C00}" destId="{F682A7F6-3978-43F1-A394-0BE9DA709397}" srcOrd="0" destOrd="0" presId="urn:microsoft.com/office/officeart/2005/8/layout/vList2"/>
    <dgm:cxn modelId="{A078A182-BD5B-44CD-ABF9-B21F3026D998}" type="presOf" srcId="{CD48B732-31BE-45F3-BA28-E88A00A9E751}" destId="{A86C38B6-0543-4FEA-BC60-8D04C8FC8EFA}" srcOrd="0" destOrd="0" presId="urn:microsoft.com/office/officeart/2005/8/layout/vList2"/>
    <dgm:cxn modelId="{E1C56E3F-2155-4967-8479-CBD72FEFA43A}" type="presOf" srcId="{50A5BAC7-AEB2-448E-B597-818B70D61C9E}" destId="{51A8A531-C1E0-4083-B914-0AE3AF075F5C}" srcOrd="0" destOrd="0" presId="urn:microsoft.com/office/officeart/2005/8/layout/vList2"/>
    <dgm:cxn modelId="{BD1A84D6-0567-4698-BC16-9A94C19985AF}" type="presParOf" srcId="{54F637FD-10DD-4188-AC88-A441C843A77E}" destId="{7D1AAF37-1370-4789-8AEC-3A1BF9E3A123}" srcOrd="0" destOrd="0" presId="urn:microsoft.com/office/officeart/2005/8/layout/vList2"/>
    <dgm:cxn modelId="{1BA175B1-5825-4837-9867-7B6845F1D68B}" type="presParOf" srcId="{54F637FD-10DD-4188-AC88-A441C843A77E}" destId="{4E605247-1AAA-43C6-ABCD-666171CFF3BE}" srcOrd="1" destOrd="0" presId="urn:microsoft.com/office/officeart/2005/8/layout/vList2"/>
    <dgm:cxn modelId="{900E16C0-610C-4994-ABB8-B9AE771425C6}" type="presParOf" srcId="{54F637FD-10DD-4188-AC88-A441C843A77E}" destId="{51A8A531-C1E0-4083-B914-0AE3AF075F5C}" srcOrd="2" destOrd="0" presId="urn:microsoft.com/office/officeart/2005/8/layout/vList2"/>
    <dgm:cxn modelId="{F774A4F8-A2D1-4A4C-849F-68B3222AD5C5}" type="presParOf" srcId="{54F637FD-10DD-4188-AC88-A441C843A77E}" destId="{69064E6E-2986-45FE-AE81-EA44876CC7C5}" srcOrd="3" destOrd="0" presId="urn:microsoft.com/office/officeart/2005/8/layout/vList2"/>
    <dgm:cxn modelId="{7F435A17-A509-4B2D-9A88-559FB97FA32D}" type="presParOf" srcId="{54F637FD-10DD-4188-AC88-A441C843A77E}" destId="{F682A7F6-3978-43F1-A394-0BE9DA709397}" srcOrd="4" destOrd="0" presId="urn:microsoft.com/office/officeart/2005/8/layout/vList2"/>
    <dgm:cxn modelId="{C2D433A5-7CC3-4E03-BA60-9DC4C2EF73E2}" type="presParOf" srcId="{54F637FD-10DD-4188-AC88-A441C843A77E}" destId="{35AC3391-86BD-462C-8F0A-9A1AE364665B}" srcOrd="5" destOrd="0" presId="urn:microsoft.com/office/officeart/2005/8/layout/vList2"/>
    <dgm:cxn modelId="{8306C9EB-19E7-4EF6-A6FC-916AC9744491}" type="presParOf" srcId="{54F637FD-10DD-4188-AC88-A441C843A77E}" destId="{8341F105-E154-4A80-B5FB-48126BFD08F5}" srcOrd="6" destOrd="0" presId="urn:microsoft.com/office/officeart/2005/8/layout/vList2"/>
    <dgm:cxn modelId="{EE52F5B5-F0D6-497C-886B-886F96419440}" type="presParOf" srcId="{54F637FD-10DD-4188-AC88-A441C843A77E}" destId="{C5BBBE2D-3188-4808-95DE-CF336450B54D}" srcOrd="7" destOrd="0" presId="urn:microsoft.com/office/officeart/2005/8/layout/vList2"/>
    <dgm:cxn modelId="{D0ACC382-B5FB-43F8-9774-A4797FAB9493}" type="presParOf" srcId="{54F637FD-10DD-4188-AC88-A441C843A77E}" destId="{84EBB020-F446-4C54-A757-E9EE5FB3B3A3}" srcOrd="8" destOrd="0" presId="urn:microsoft.com/office/officeart/2005/8/layout/vList2"/>
    <dgm:cxn modelId="{A8ED6B44-7220-4F2A-A8F3-9E54E3000AF3}" type="presParOf" srcId="{54F637FD-10DD-4188-AC88-A441C843A77E}" destId="{D248905A-3E90-42E0-9E1B-212F1B127AA6}" srcOrd="9" destOrd="0" presId="urn:microsoft.com/office/officeart/2005/8/layout/vList2"/>
    <dgm:cxn modelId="{715CD96E-7618-4AB8-9274-042C881063FC}" type="presParOf" srcId="{54F637FD-10DD-4188-AC88-A441C843A77E}" destId="{A86C38B6-0543-4FEA-BC60-8D04C8FC8EF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FDB56F3-8F3D-4A05-B22B-FC7BC9AAB9DB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85211480-ADF5-493A-8532-B83949F6E104}">
      <dgm:prSet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«Самомассаж»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, оказывает влияние на клетки мозга, происходит стимуляция тактильных ощущений – это благотворно влияет на развитие речевой функции.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31A70643-772A-4E32-AC53-3B93A2CBE618}" type="parTrans" cxnId="{D0031CC4-18B8-4A11-891C-3F21836DC061}">
      <dgm:prSet/>
      <dgm:spPr/>
      <dgm:t>
        <a:bodyPr/>
        <a:lstStyle/>
        <a:p>
          <a:endParaRPr lang="ru-RU"/>
        </a:p>
      </dgm:t>
    </dgm:pt>
    <dgm:pt modelId="{5B5996B3-6FF9-4A32-8108-855D3DD4820D}" type="sibTrans" cxnId="{D0031CC4-18B8-4A11-891C-3F21836DC061}">
      <dgm:prSet/>
      <dgm:spPr/>
      <dgm:t>
        <a:bodyPr/>
        <a:lstStyle/>
        <a:p>
          <a:endParaRPr lang="ru-RU"/>
        </a:p>
      </dgm:t>
    </dgm:pt>
    <dgm:pt modelId="{21A130C0-E8F6-4D39-AB2A-EC7BAFC508B0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«Пила»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И.п. – кисть, запястье, предплечье. Ребром правой ладони имитируем пиление по всей поверхности в направлении вверх-вниз.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EAE7A9D-82C0-4C47-B713-BCE0B7880C8B}" type="parTrans" cxnId="{70CB4DB1-A101-4C2A-B823-C439575511B3}">
      <dgm:prSet/>
      <dgm:spPr/>
      <dgm:t>
        <a:bodyPr/>
        <a:lstStyle/>
        <a:p>
          <a:endParaRPr lang="ru-RU"/>
        </a:p>
      </dgm:t>
    </dgm:pt>
    <dgm:pt modelId="{9105BA3A-3DEC-4659-ADCF-D9195560B948}" type="sibTrans" cxnId="{70CB4DB1-A101-4C2A-B823-C439575511B3}">
      <dgm:prSet/>
      <dgm:spPr/>
      <dgm:t>
        <a:bodyPr/>
        <a:lstStyle/>
        <a:p>
          <a:endParaRPr lang="ru-RU"/>
        </a:p>
      </dgm:t>
    </dgm:pt>
    <dgm:pt modelId="{9159C5EE-2040-4B05-9819-9553A661C14F}" type="pres">
      <dgm:prSet presAssocID="{4FDB56F3-8F3D-4A05-B22B-FC7BC9AAB9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0BEBF4-04FE-4F08-97B2-F270C7F4F963}" type="pres">
      <dgm:prSet presAssocID="{85211480-ADF5-493A-8532-B83949F6E104}" presName="parentText" presStyleLbl="node1" presStyleIdx="0" presStyleCnt="2" custScaleY="837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91617-3C23-4FDF-BAEA-87C47419FD56}" type="pres">
      <dgm:prSet presAssocID="{5B5996B3-6FF9-4A32-8108-855D3DD4820D}" presName="spacer" presStyleCnt="0"/>
      <dgm:spPr/>
    </dgm:pt>
    <dgm:pt modelId="{9BE80C02-E384-403D-9CBA-52B8298ED00A}" type="pres">
      <dgm:prSet presAssocID="{21A130C0-E8F6-4D39-AB2A-EC7BAFC508B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D75095-7AF1-410F-AED0-0C499CF53143}" type="presOf" srcId="{4FDB56F3-8F3D-4A05-B22B-FC7BC9AAB9DB}" destId="{9159C5EE-2040-4B05-9819-9553A661C14F}" srcOrd="0" destOrd="0" presId="urn:microsoft.com/office/officeart/2005/8/layout/vList2"/>
    <dgm:cxn modelId="{B92A721F-5356-4AD7-9E08-6607E44AD666}" type="presOf" srcId="{85211480-ADF5-493A-8532-B83949F6E104}" destId="{470BEBF4-04FE-4F08-97B2-F270C7F4F963}" srcOrd="0" destOrd="0" presId="urn:microsoft.com/office/officeart/2005/8/layout/vList2"/>
    <dgm:cxn modelId="{70CB4DB1-A101-4C2A-B823-C439575511B3}" srcId="{4FDB56F3-8F3D-4A05-B22B-FC7BC9AAB9DB}" destId="{21A130C0-E8F6-4D39-AB2A-EC7BAFC508B0}" srcOrd="1" destOrd="0" parTransId="{8EAE7A9D-82C0-4C47-B713-BCE0B7880C8B}" sibTransId="{9105BA3A-3DEC-4659-ADCF-D9195560B948}"/>
    <dgm:cxn modelId="{D0031CC4-18B8-4A11-891C-3F21836DC061}" srcId="{4FDB56F3-8F3D-4A05-B22B-FC7BC9AAB9DB}" destId="{85211480-ADF5-493A-8532-B83949F6E104}" srcOrd="0" destOrd="0" parTransId="{31A70643-772A-4E32-AC53-3B93A2CBE618}" sibTransId="{5B5996B3-6FF9-4A32-8108-855D3DD4820D}"/>
    <dgm:cxn modelId="{C454EBC1-8C32-4751-A646-0922FFE95479}" type="presOf" srcId="{21A130C0-E8F6-4D39-AB2A-EC7BAFC508B0}" destId="{9BE80C02-E384-403D-9CBA-52B8298ED00A}" srcOrd="0" destOrd="0" presId="urn:microsoft.com/office/officeart/2005/8/layout/vList2"/>
    <dgm:cxn modelId="{2BC0C1B7-0992-443D-97A9-B9FE9C522877}" type="presParOf" srcId="{9159C5EE-2040-4B05-9819-9553A661C14F}" destId="{470BEBF4-04FE-4F08-97B2-F270C7F4F963}" srcOrd="0" destOrd="0" presId="urn:microsoft.com/office/officeart/2005/8/layout/vList2"/>
    <dgm:cxn modelId="{5A98C09D-AAC2-43F9-924A-4CD6EEF2B7C8}" type="presParOf" srcId="{9159C5EE-2040-4B05-9819-9553A661C14F}" destId="{20E91617-3C23-4FDF-BAEA-87C47419FD56}" srcOrd="1" destOrd="0" presId="urn:microsoft.com/office/officeart/2005/8/layout/vList2"/>
    <dgm:cxn modelId="{4FF07701-6F8C-4C70-BB2D-E4B083779318}" type="presParOf" srcId="{9159C5EE-2040-4B05-9819-9553A661C14F}" destId="{9BE80C02-E384-403D-9CBA-52B8298ED00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8B3ADE5-6354-4414-9F4D-9B5AC8713DE5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AFE2AB2-D643-47D0-AEE2-BAF551812411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«Утюжок»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И.п. – то же. Правой рукой поглаживаем, растираем, разминаем левую, то же левой рукой.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5301B1D-D0C3-48F8-97E7-DA74383B3B1B}" type="parTrans" cxnId="{91F0276C-4749-4F17-824A-650E4045D87B}">
      <dgm:prSet/>
      <dgm:spPr/>
      <dgm:t>
        <a:bodyPr/>
        <a:lstStyle/>
        <a:p>
          <a:endParaRPr lang="ru-RU"/>
        </a:p>
      </dgm:t>
    </dgm:pt>
    <dgm:pt modelId="{CBAA2497-2375-4881-85B9-4C1AAD4CECC0}" type="sibTrans" cxnId="{91F0276C-4749-4F17-824A-650E4045D87B}">
      <dgm:prSet/>
      <dgm:spPr/>
      <dgm:t>
        <a:bodyPr/>
        <a:lstStyle/>
        <a:p>
          <a:endParaRPr lang="ru-RU"/>
        </a:p>
      </dgm:t>
    </dgm:pt>
    <dgm:pt modelId="{436DCF2C-F7F5-4791-B45F-FED54EA1876C}">
      <dgm:prSet custT="1"/>
      <dgm:spPr/>
      <dgm:t>
        <a:bodyPr/>
        <a:lstStyle/>
        <a:p>
          <a:r>
            <a:rPr lang="ru-RU" sz="3100" b="1" dirty="0" smtClean="0"/>
            <a:t>«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Спиральки»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Каждый палец левой руки поочередно, начиная с мизинца, кладется на четыре пальца правой руки. Большими пальцами правой руки и левой выполняем спиралевидные движения.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6BF96B8-4628-41CA-B1B7-1B0B78C18E36}" type="parTrans" cxnId="{ED6D3192-17E2-4187-9001-40DE55B4FD43}">
      <dgm:prSet/>
      <dgm:spPr/>
      <dgm:t>
        <a:bodyPr/>
        <a:lstStyle/>
        <a:p>
          <a:endParaRPr lang="ru-RU"/>
        </a:p>
      </dgm:t>
    </dgm:pt>
    <dgm:pt modelId="{8D5A5367-E1E0-45B5-B4E1-DA98CC6A1EE5}" type="sibTrans" cxnId="{ED6D3192-17E2-4187-9001-40DE55B4FD43}">
      <dgm:prSet/>
      <dgm:spPr/>
      <dgm:t>
        <a:bodyPr/>
        <a:lstStyle/>
        <a:p>
          <a:endParaRPr lang="ru-RU"/>
        </a:p>
      </dgm:t>
    </dgm:pt>
    <dgm:pt modelId="{EF8425F3-2366-477D-AC90-CD48B46C3ABE}" type="pres">
      <dgm:prSet presAssocID="{C8B3ADE5-6354-4414-9F4D-9B5AC8713DE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BA08EE-07AD-439C-8261-BE3A4E577ADF}" type="pres">
      <dgm:prSet presAssocID="{436DCF2C-F7F5-4791-B45F-FED54EA1876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4FAB5-2A2E-4993-859F-49D6D3CA67BA}" type="pres">
      <dgm:prSet presAssocID="{8D5A5367-E1E0-45B5-B4E1-DA98CC6A1EE5}" presName="spacer" presStyleCnt="0"/>
      <dgm:spPr/>
    </dgm:pt>
    <dgm:pt modelId="{8B3296A3-765A-45A8-850A-BD98160C9455}" type="pres">
      <dgm:prSet presAssocID="{EAFE2AB2-D643-47D0-AEE2-BAF551812411}" presName="parentText" presStyleLbl="node1" presStyleIdx="1" presStyleCnt="2" custScaleY="535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8E9A94-7152-410F-B079-E08B97D682E4}" type="presOf" srcId="{436DCF2C-F7F5-4791-B45F-FED54EA1876C}" destId="{BFBA08EE-07AD-439C-8261-BE3A4E577ADF}" srcOrd="0" destOrd="0" presId="urn:microsoft.com/office/officeart/2005/8/layout/vList2"/>
    <dgm:cxn modelId="{91F0276C-4749-4F17-824A-650E4045D87B}" srcId="{C8B3ADE5-6354-4414-9F4D-9B5AC8713DE5}" destId="{EAFE2AB2-D643-47D0-AEE2-BAF551812411}" srcOrd="1" destOrd="0" parTransId="{85301B1D-D0C3-48F8-97E7-DA74383B3B1B}" sibTransId="{CBAA2497-2375-4881-85B9-4C1AAD4CECC0}"/>
    <dgm:cxn modelId="{42EC6808-4631-41FD-926D-2A30E8686C27}" type="presOf" srcId="{C8B3ADE5-6354-4414-9F4D-9B5AC8713DE5}" destId="{EF8425F3-2366-477D-AC90-CD48B46C3ABE}" srcOrd="0" destOrd="0" presId="urn:microsoft.com/office/officeart/2005/8/layout/vList2"/>
    <dgm:cxn modelId="{9936DDBE-B8F1-4958-993C-EC9C3C4FDD8D}" type="presOf" srcId="{EAFE2AB2-D643-47D0-AEE2-BAF551812411}" destId="{8B3296A3-765A-45A8-850A-BD98160C9455}" srcOrd="0" destOrd="0" presId="urn:microsoft.com/office/officeart/2005/8/layout/vList2"/>
    <dgm:cxn modelId="{ED6D3192-17E2-4187-9001-40DE55B4FD43}" srcId="{C8B3ADE5-6354-4414-9F4D-9B5AC8713DE5}" destId="{436DCF2C-F7F5-4791-B45F-FED54EA1876C}" srcOrd="0" destOrd="0" parTransId="{26BF96B8-4628-41CA-B1B7-1B0B78C18E36}" sibTransId="{8D5A5367-E1E0-45B5-B4E1-DA98CC6A1EE5}"/>
    <dgm:cxn modelId="{6460ABC3-DFCF-48D9-8BAA-4180584C9AEB}" type="presParOf" srcId="{EF8425F3-2366-477D-AC90-CD48B46C3ABE}" destId="{BFBA08EE-07AD-439C-8261-BE3A4E577ADF}" srcOrd="0" destOrd="0" presId="urn:microsoft.com/office/officeart/2005/8/layout/vList2"/>
    <dgm:cxn modelId="{7C757B7F-25E5-406B-9ADB-565F61DF491B}" type="presParOf" srcId="{EF8425F3-2366-477D-AC90-CD48B46C3ABE}" destId="{DA74FAB5-2A2E-4993-859F-49D6D3CA67BA}" srcOrd="1" destOrd="0" presId="urn:microsoft.com/office/officeart/2005/8/layout/vList2"/>
    <dgm:cxn modelId="{62529465-85A4-42BE-B938-2821721DF885}" type="presParOf" srcId="{EF8425F3-2366-477D-AC90-CD48B46C3ABE}" destId="{8B3296A3-765A-45A8-850A-BD98160C945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38B57D3-0816-4061-B910-3802438A6628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729C06B5-08E7-482D-B622-D3BC2EDB6832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                                                    Вышли пальчики гулять»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12D0BB0-32A1-4387-909B-5BE23BE5B59F}" type="parTrans" cxnId="{365FBDD9-D72A-4CFA-9787-05C40987593B}">
      <dgm:prSet/>
      <dgm:spPr/>
      <dgm:t>
        <a:bodyPr/>
        <a:lstStyle/>
        <a:p>
          <a:endParaRPr lang="ru-RU"/>
        </a:p>
      </dgm:t>
    </dgm:pt>
    <dgm:pt modelId="{1A56D2EA-6D16-4316-8D8A-91803EE8C66C}" type="sibTrans" cxnId="{365FBDD9-D72A-4CFA-9787-05C40987593B}">
      <dgm:prSet/>
      <dgm:spPr/>
      <dgm:t>
        <a:bodyPr/>
        <a:lstStyle/>
        <a:p>
          <a:endParaRPr lang="ru-RU"/>
        </a:p>
      </dgm:t>
    </dgm:pt>
    <dgm:pt modelId="{B507858C-C580-41AE-B96D-C3F67C9F42CE}">
      <dgm:prSet custT="1"/>
      <dgm:spPr/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«Кинетический компонент»,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после выполнения самомассажа можно приступить к упражнениям для развития  мозга       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6DF428D5-36FC-4B0D-B20F-37E9F91BCA7C}" type="sibTrans" cxnId="{294FFE33-AC7F-4D1A-99C3-B6FCCDBEE76E}">
      <dgm:prSet/>
      <dgm:spPr/>
      <dgm:t>
        <a:bodyPr/>
        <a:lstStyle/>
        <a:p>
          <a:endParaRPr lang="ru-RU"/>
        </a:p>
      </dgm:t>
    </dgm:pt>
    <dgm:pt modelId="{F8960023-0913-4CB8-8E28-B7BCF0651D66}" type="parTrans" cxnId="{294FFE33-AC7F-4D1A-99C3-B6FCCDBEE76E}">
      <dgm:prSet/>
      <dgm:spPr/>
      <dgm:t>
        <a:bodyPr/>
        <a:lstStyle/>
        <a:p>
          <a:endParaRPr lang="ru-RU"/>
        </a:p>
      </dgm:t>
    </dgm:pt>
    <dgm:pt modelId="{D457B783-FF75-4B4E-9EB3-A4D311814B58}" type="pres">
      <dgm:prSet presAssocID="{D38B57D3-0816-4061-B910-3802438A66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46EA00-32E9-4E6B-84D3-FD49C51491EC}" type="pres">
      <dgm:prSet presAssocID="{B507858C-C580-41AE-B96D-C3F67C9F42CE}" presName="parentText" presStyleLbl="node1" presStyleIdx="0" presStyleCnt="2" custScaleY="61977" custLinFactY="-288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7D3E8-2D59-4AEF-9C23-280267DA5995}" type="pres">
      <dgm:prSet presAssocID="{6DF428D5-36FC-4B0D-B20F-37E9F91BCA7C}" presName="spacer" presStyleCnt="0"/>
      <dgm:spPr/>
    </dgm:pt>
    <dgm:pt modelId="{67A92BF7-8692-4D7F-B553-897B200ED150}" type="pres">
      <dgm:prSet presAssocID="{729C06B5-08E7-482D-B622-D3BC2EDB6832}" presName="parentText" presStyleLbl="node1" presStyleIdx="1" presStyleCnt="2" custLinFactNeighborX="-7532" custLinFactNeighborY="-211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EB6D30-29F1-4811-BF3A-6E5C2DDE8E3B}" type="presOf" srcId="{729C06B5-08E7-482D-B622-D3BC2EDB6832}" destId="{67A92BF7-8692-4D7F-B553-897B200ED150}" srcOrd="0" destOrd="0" presId="urn:microsoft.com/office/officeart/2005/8/layout/vList2"/>
    <dgm:cxn modelId="{14506556-82BB-4AC0-955D-255D3CC01C14}" type="presOf" srcId="{D38B57D3-0816-4061-B910-3802438A6628}" destId="{D457B783-FF75-4B4E-9EB3-A4D311814B58}" srcOrd="0" destOrd="0" presId="urn:microsoft.com/office/officeart/2005/8/layout/vList2"/>
    <dgm:cxn modelId="{294FFE33-AC7F-4D1A-99C3-B6FCCDBEE76E}" srcId="{D38B57D3-0816-4061-B910-3802438A6628}" destId="{B507858C-C580-41AE-B96D-C3F67C9F42CE}" srcOrd="0" destOrd="0" parTransId="{F8960023-0913-4CB8-8E28-B7BCF0651D66}" sibTransId="{6DF428D5-36FC-4B0D-B20F-37E9F91BCA7C}"/>
    <dgm:cxn modelId="{365FBDD9-D72A-4CFA-9787-05C40987593B}" srcId="{D38B57D3-0816-4061-B910-3802438A6628}" destId="{729C06B5-08E7-482D-B622-D3BC2EDB6832}" srcOrd="1" destOrd="0" parTransId="{E12D0BB0-32A1-4387-909B-5BE23BE5B59F}" sibTransId="{1A56D2EA-6D16-4316-8D8A-91803EE8C66C}"/>
    <dgm:cxn modelId="{DF60D791-F39D-4920-B73D-103F8DE81DBC}" type="presOf" srcId="{B507858C-C580-41AE-B96D-C3F67C9F42CE}" destId="{7E46EA00-32E9-4E6B-84D3-FD49C51491EC}" srcOrd="0" destOrd="0" presId="urn:microsoft.com/office/officeart/2005/8/layout/vList2"/>
    <dgm:cxn modelId="{41AFE91C-F462-4C4D-9322-37F528DC2F2E}" type="presParOf" srcId="{D457B783-FF75-4B4E-9EB3-A4D311814B58}" destId="{7E46EA00-32E9-4E6B-84D3-FD49C51491EC}" srcOrd="0" destOrd="0" presId="urn:microsoft.com/office/officeart/2005/8/layout/vList2"/>
    <dgm:cxn modelId="{C00007E1-42FB-4988-A094-BBCCBE5CA000}" type="presParOf" srcId="{D457B783-FF75-4B4E-9EB3-A4D311814B58}" destId="{2507D3E8-2D59-4AEF-9C23-280267DA5995}" srcOrd="1" destOrd="0" presId="urn:microsoft.com/office/officeart/2005/8/layout/vList2"/>
    <dgm:cxn modelId="{D99D50B7-0250-4CBC-A71D-7672D8268A9B}" type="presParOf" srcId="{D457B783-FF75-4B4E-9EB3-A4D311814B58}" destId="{67A92BF7-8692-4D7F-B553-897B200ED15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5CB2CBC-565C-4319-9CAE-E01C16C1E297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F981606C-C1DB-48EC-918D-B196AEAE87FF}">
      <dgm:prSet custT="1"/>
      <dgm:spPr/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«Кулачок»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0919AA4-5FEA-4E55-9D17-E2C8A82991E0}" type="parTrans" cxnId="{50A46078-C220-4830-B725-589A169BF85E}">
      <dgm:prSet/>
      <dgm:spPr/>
      <dgm:t>
        <a:bodyPr/>
        <a:lstStyle/>
        <a:p>
          <a:endParaRPr lang="ru-RU"/>
        </a:p>
      </dgm:t>
    </dgm:pt>
    <dgm:pt modelId="{8F941C34-AD6E-49A2-ACA8-FE3DC8CE881F}" type="sibTrans" cxnId="{50A46078-C220-4830-B725-589A169BF85E}">
      <dgm:prSet/>
      <dgm:spPr/>
      <dgm:t>
        <a:bodyPr/>
        <a:lstStyle/>
        <a:p>
          <a:endParaRPr lang="ru-RU"/>
        </a:p>
      </dgm:t>
    </dgm:pt>
    <dgm:pt modelId="{8A02B595-D3C0-4520-8D2B-C76B7E7B50B0}" type="pres">
      <dgm:prSet presAssocID="{95CB2CBC-565C-4319-9CAE-E01C16C1E2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851ED2-9A75-4D2F-A390-F9F655098385}" type="pres">
      <dgm:prSet presAssocID="{F981606C-C1DB-48EC-918D-B196AEAE87FF}" presName="parentText" presStyleLbl="node1" presStyleIdx="0" presStyleCnt="1" custScaleY="100593" custLinFactNeighborX="-2320" custLinFactNeighborY="253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E67516-AAE6-4CE1-BE2C-53E8C650DA57}" type="presOf" srcId="{95CB2CBC-565C-4319-9CAE-E01C16C1E297}" destId="{8A02B595-D3C0-4520-8D2B-C76B7E7B50B0}" srcOrd="0" destOrd="0" presId="urn:microsoft.com/office/officeart/2005/8/layout/vList2"/>
    <dgm:cxn modelId="{50A46078-C220-4830-B725-589A169BF85E}" srcId="{95CB2CBC-565C-4319-9CAE-E01C16C1E297}" destId="{F981606C-C1DB-48EC-918D-B196AEAE87FF}" srcOrd="0" destOrd="0" parTransId="{30919AA4-5FEA-4E55-9D17-E2C8A82991E0}" sibTransId="{8F941C34-AD6E-49A2-ACA8-FE3DC8CE881F}"/>
    <dgm:cxn modelId="{34203F13-50EB-4593-A1F9-C89143B2F76D}" type="presOf" srcId="{F981606C-C1DB-48EC-918D-B196AEAE87FF}" destId="{3B851ED2-9A75-4D2F-A390-F9F655098385}" srcOrd="0" destOrd="0" presId="urn:microsoft.com/office/officeart/2005/8/layout/vList2"/>
    <dgm:cxn modelId="{0E66D019-15FD-4AA9-8FE9-24491BD25B6D}" type="presParOf" srcId="{8A02B595-D3C0-4520-8D2B-C76B7E7B50B0}" destId="{3B851ED2-9A75-4D2F-A390-F9F65509838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B8F993F-8338-4DE4-9807-92F61F9FC8BE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B62D4F27-FB91-47D0-85B3-9F6B482CBD05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Ладошки вверх,</a:t>
          </a:r>
          <a:r>
            <a:rPr lang="ru-RU" sz="1700" dirty="0" smtClean="0"/>
            <a:t> </a:t>
          </a:r>
          <a:endParaRPr lang="ru-RU" sz="1700" dirty="0"/>
        </a:p>
      </dgm:t>
    </dgm:pt>
    <dgm:pt modelId="{D7599058-A64D-4BD6-B1F0-1B0A218D6812}" type="parTrans" cxnId="{4CFA4BCF-33F5-442A-A2DC-F2A9D229A513}">
      <dgm:prSet/>
      <dgm:spPr/>
      <dgm:t>
        <a:bodyPr/>
        <a:lstStyle/>
        <a:p>
          <a:endParaRPr lang="ru-RU"/>
        </a:p>
      </dgm:t>
    </dgm:pt>
    <dgm:pt modelId="{8B766859-27D4-4C96-AEBC-5A70AD72B722}" type="sibTrans" cxnId="{4CFA4BCF-33F5-442A-A2DC-F2A9D229A513}">
      <dgm:prSet/>
      <dgm:spPr/>
      <dgm:t>
        <a:bodyPr/>
        <a:lstStyle/>
        <a:p>
          <a:endParaRPr lang="ru-RU"/>
        </a:p>
      </dgm:t>
    </dgm:pt>
    <dgm:pt modelId="{7C46568C-F13C-437A-892A-FC3D3594C3AD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Ладошки вниз</a:t>
          </a:r>
          <a:r>
            <a:rPr lang="ru-RU" sz="500" dirty="0" smtClean="0"/>
            <a:t>, </a:t>
          </a:r>
          <a:endParaRPr lang="ru-RU" sz="500" dirty="0"/>
        </a:p>
      </dgm:t>
    </dgm:pt>
    <dgm:pt modelId="{08E85296-F257-4E2A-8A34-5B9ADAAED0FC}" type="parTrans" cxnId="{C17173D2-EFEA-497D-9999-8FB2017F5AAF}">
      <dgm:prSet/>
      <dgm:spPr/>
      <dgm:t>
        <a:bodyPr/>
        <a:lstStyle/>
        <a:p>
          <a:endParaRPr lang="ru-RU"/>
        </a:p>
      </dgm:t>
    </dgm:pt>
    <dgm:pt modelId="{1675B1E7-0E9A-49E8-A21E-77A76D5EDADF}" type="sibTrans" cxnId="{C17173D2-EFEA-497D-9999-8FB2017F5AAF}">
      <dgm:prSet/>
      <dgm:spPr/>
      <dgm:t>
        <a:bodyPr/>
        <a:lstStyle/>
        <a:p>
          <a:endParaRPr lang="ru-RU"/>
        </a:p>
      </dgm:t>
    </dgm:pt>
    <dgm:pt modelId="{09FCB795-43A9-4DC6-947C-AED7FF44DCD1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 теперь их на бочок-</a:t>
          </a:r>
          <a:r>
            <a:rPr lang="ru-RU" sz="500" dirty="0" smtClean="0"/>
            <a:t> </a:t>
          </a:r>
          <a:endParaRPr lang="ru-RU" sz="500" dirty="0"/>
        </a:p>
      </dgm:t>
    </dgm:pt>
    <dgm:pt modelId="{78BC12D6-6252-4F46-BE14-F70377D76621}" type="parTrans" cxnId="{14BC808B-F7A1-4C67-8DBE-77D0D11437CF}">
      <dgm:prSet/>
      <dgm:spPr/>
      <dgm:t>
        <a:bodyPr/>
        <a:lstStyle/>
        <a:p>
          <a:endParaRPr lang="ru-RU"/>
        </a:p>
      </dgm:t>
    </dgm:pt>
    <dgm:pt modelId="{3CCF9516-D7D0-42DA-9790-48D028619235}" type="sibTrans" cxnId="{14BC808B-F7A1-4C67-8DBE-77D0D11437CF}">
      <dgm:prSet/>
      <dgm:spPr/>
      <dgm:t>
        <a:bodyPr/>
        <a:lstStyle/>
        <a:p>
          <a:endParaRPr lang="ru-RU"/>
        </a:p>
      </dgm:t>
    </dgm:pt>
    <dgm:pt modelId="{D946FA62-FD44-4083-AC57-139806EB5FAB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И зажали в кулачок</a:t>
          </a:r>
          <a:r>
            <a:rPr lang="ru-RU" sz="500" dirty="0" smtClean="0"/>
            <a:t>.</a:t>
          </a:r>
          <a:endParaRPr lang="ru-RU" sz="500" dirty="0"/>
        </a:p>
      </dgm:t>
    </dgm:pt>
    <dgm:pt modelId="{CC735083-BBC4-4046-AA33-5706B0FD26D2}" type="parTrans" cxnId="{430A58A5-9147-49B1-862D-AF8BE6688341}">
      <dgm:prSet/>
      <dgm:spPr/>
      <dgm:t>
        <a:bodyPr/>
        <a:lstStyle/>
        <a:p>
          <a:endParaRPr lang="ru-RU"/>
        </a:p>
      </dgm:t>
    </dgm:pt>
    <dgm:pt modelId="{7F9EA815-EAF2-44E4-8595-CABAB30E1403}" type="sibTrans" cxnId="{430A58A5-9147-49B1-862D-AF8BE6688341}">
      <dgm:prSet/>
      <dgm:spPr/>
      <dgm:t>
        <a:bodyPr/>
        <a:lstStyle/>
        <a:p>
          <a:endParaRPr lang="ru-RU"/>
        </a:p>
      </dgm:t>
    </dgm:pt>
    <dgm:pt modelId="{A23BD7CD-2931-40CA-ACE3-FF21DDB2BB89}" type="pres">
      <dgm:prSet presAssocID="{FB8F993F-8338-4DE4-9807-92F61F9FC8B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224BA3-D7E6-4B03-8478-FC326C2F2E13}" type="pres">
      <dgm:prSet presAssocID="{B62D4F27-FB91-47D0-85B3-9F6B482CBD0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8EA22D-D57F-4403-9EA3-A1FA1451BE1E}" type="pres">
      <dgm:prSet presAssocID="{8B766859-27D4-4C96-AEBC-5A70AD72B722}" presName="spacer" presStyleCnt="0"/>
      <dgm:spPr/>
    </dgm:pt>
    <dgm:pt modelId="{8FE19A8A-D7BC-45DC-9452-73DEBB9B55AB}" type="pres">
      <dgm:prSet presAssocID="{7C46568C-F13C-437A-892A-FC3D3594C3A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C1811-5E5F-448A-9FA5-20CF8967E84A}" type="pres">
      <dgm:prSet presAssocID="{1675B1E7-0E9A-49E8-A21E-77A76D5EDADF}" presName="spacer" presStyleCnt="0"/>
      <dgm:spPr/>
    </dgm:pt>
    <dgm:pt modelId="{0904C279-0C3E-4C21-810E-EABCF5F9D2CE}" type="pres">
      <dgm:prSet presAssocID="{09FCB795-43A9-4DC6-947C-AED7FF44DCD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83ED0A-3CC8-4993-A23A-7D08E9879538}" type="pres">
      <dgm:prSet presAssocID="{3CCF9516-D7D0-42DA-9790-48D028619235}" presName="spacer" presStyleCnt="0"/>
      <dgm:spPr/>
    </dgm:pt>
    <dgm:pt modelId="{1AB83B32-DEC7-4B07-9753-5521C9EC879B}" type="pres">
      <dgm:prSet presAssocID="{D946FA62-FD44-4083-AC57-139806EB5FA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1B6DC8-32A2-444C-871C-EC909DBFFE73}" type="presOf" srcId="{FB8F993F-8338-4DE4-9807-92F61F9FC8BE}" destId="{A23BD7CD-2931-40CA-ACE3-FF21DDB2BB89}" srcOrd="0" destOrd="0" presId="urn:microsoft.com/office/officeart/2005/8/layout/vList2"/>
    <dgm:cxn modelId="{23F126FE-4F25-455D-A5BA-DA2C84E57F51}" type="presOf" srcId="{D946FA62-FD44-4083-AC57-139806EB5FAB}" destId="{1AB83B32-DEC7-4B07-9753-5521C9EC879B}" srcOrd="0" destOrd="0" presId="urn:microsoft.com/office/officeart/2005/8/layout/vList2"/>
    <dgm:cxn modelId="{4CFA4BCF-33F5-442A-A2DC-F2A9D229A513}" srcId="{FB8F993F-8338-4DE4-9807-92F61F9FC8BE}" destId="{B62D4F27-FB91-47D0-85B3-9F6B482CBD05}" srcOrd="0" destOrd="0" parTransId="{D7599058-A64D-4BD6-B1F0-1B0A218D6812}" sibTransId="{8B766859-27D4-4C96-AEBC-5A70AD72B722}"/>
    <dgm:cxn modelId="{430A58A5-9147-49B1-862D-AF8BE6688341}" srcId="{FB8F993F-8338-4DE4-9807-92F61F9FC8BE}" destId="{D946FA62-FD44-4083-AC57-139806EB5FAB}" srcOrd="3" destOrd="0" parTransId="{CC735083-BBC4-4046-AA33-5706B0FD26D2}" sibTransId="{7F9EA815-EAF2-44E4-8595-CABAB30E1403}"/>
    <dgm:cxn modelId="{14BC808B-F7A1-4C67-8DBE-77D0D11437CF}" srcId="{FB8F993F-8338-4DE4-9807-92F61F9FC8BE}" destId="{09FCB795-43A9-4DC6-947C-AED7FF44DCD1}" srcOrd="2" destOrd="0" parTransId="{78BC12D6-6252-4F46-BE14-F70377D76621}" sibTransId="{3CCF9516-D7D0-42DA-9790-48D028619235}"/>
    <dgm:cxn modelId="{C89F9688-A59E-40A1-95AB-31F9A53571AE}" type="presOf" srcId="{7C46568C-F13C-437A-892A-FC3D3594C3AD}" destId="{8FE19A8A-D7BC-45DC-9452-73DEBB9B55AB}" srcOrd="0" destOrd="0" presId="urn:microsoft.com/office/officeart/2005/8/layout/vList2"/>
    <dgm:cxn modelId="{D3F7335E-4012-4EC3-B412-B15A5184348D}" type="presOf" srcId="{09FCB795-43A9-4DC6-947C-AED7FF44DCD1}" destId="{0904C279-0C3E-4C21-810E-EABCF5F9D2CE}" srcOrd="0" destOrd="0" presId="urn:microsoft.com/office/officeart/2005/8/layout/vList2"/>
    <dgm:cxn modelId="{C17173D2-EFEA-497D-9999-8FB2017F5AAF}" srcId="{FB8F993F-8338-4DE4-9807-92F61F9FC8BE}" destId="{7C46568C-F13C-437A-892A-FC3D3594C3AD}" srcOrd="1" destOrd="0" parTransId="{08E85296-F257-4E2A-8A34-5B9ADAAED0FC}" sibTransId="{1675B1E7-0E9A-49E8-A21E-77A76D5EDADF}"/>
    <dgm:cxn modelId="{B82D3F3D-926B-498A-A1E7-533BE5410A4C}" type="presOf" srcId="{B62D4F27-FB91-47D0-85B3-9F6B482CBD05}" destId="{5A224BA3-D7E6-4B03-8478-FC326C2F2E13}" srcOrd="0" destOrd="0" presId="urn:microsoft.com/office/officeart/2005/8/layout/vList2"/>
    <dgm:cxn modelId="{C9ABAE4C-A705-4B11-A755-1260A88E90B1}" type="presParOf" srcId="{A23BD7CD-2931-40CA-ACE3-FF21DDB2BB89}" destId="{5A224BA3-D7E6-4B03-8478-FC326C2F2E13}" srcOrd="0" destOrd="0" presId="urn:microsoft.com/office/officeart/2005/8/layout/vList2"/>
    <dgm:cxn modelId="{0EAA2B2F-1264-42F8-BBFF-08BC669652A0}" type="presParOf" srcId="{A23BD7CD-2931-40CA-ACE3-FF21DDB2BB89}" destId="{D08EA22D-D57F-4403-9EA3-A1FA1451BE1E}" srcOrd="1" destOrd="0" presId="urn:microsoft.com/office/officeart/2005/8/layout/vList2"/>
    <dgm:cxn modelId="{C9B68810-7E9C-488E-BB1B-6FEBA067E680}" type="presParOf" srcId="{A23BD7CD-2931-40CA-ACE3-FF21DDB2BB89}" destId="{8FE19A8A-D7BC-45DC-9452-73DEBB9B55AB}" srcOrd="2" destOrd="0" presId="urn:microsoft.com/office/officeart/2005/8/layout/vList2"/>
    <dgm:cxn modelId="{FD9DAE0A-C5F5-40F7-80BA-6D5454B0FA60}" type="presParOf" srcId="{A23BD7CD-2931-40CA-ACE3-FF21DDB2BB89}" destId="{59BC1811-5E5F-448A-9FA5-20CF8967E84A}" srcOrd="3" destOrd="0" presId="urn:microsoft.com/office/officeart/2005/8/layout/vList2"/>
    <dgm:cxn modelId="{7C23896F-4533-488E-A446-1B2959DA26BC}" type="presParOf" srcId="{A23BD7CD-2931-40CA-ACE3-FF21DDB2BB89}" destId="{0904C279-0C3E-4C21-810E-EABCF5F9D2CE}" srcOrd="4" destOrd="0" presId="urn:microsoft.com/office/officeart/2005/8/layout/vList2"/>
    <dgm:cxn modelId="{5E5729F7-1A4A-4D4A-AC9B-FE0E1F8A9DEC}" type="presParOf" srcId="{A23BD7CD-2931-40CA-ACE3-FF21DDB2BB89}" destId="{1D83ED0A-3CC8-4993-A23A-7D08E9879538}" srcOrd="5" destOrd="0" presId="urn:microsoft.com/office/officeart/2005/8/layout/vList2"/>
    <dgm:cxn modelId="{B4D3AECC-FC15-4E56-B95F-FD2C6CD86661}" type="presParOf" srcId="{A23BD7CD-2931-40CA-ACE3-FF21DDB2BB89}" destId="{1AB83B32-DEC7-4B07-9753-5521C9EC879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9CB505A-7ACE-4E3E-9819-BA019E38660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3560BC1-D47D-4069-8DC2-E0FC4DE572E7}">
      <dgm:prSet custT="1"/>
      <dgm:spPr/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«Дыхательная гимнастика,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важную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роль в оздоровлении играет развитие дыхательного аппарата. Дыхательная гимнастика проводиться в различных формах физкультурно-оздоровительной работы. У детей активизируется кислородный обмен во всех тканях организма, что способствует нормализации и оптимизации его работы в целом. 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Используем дыхательную гимнастику в режимных моментах, как часть физкультурного занятия, в утренней гимнастике, после дневного сна, на прогулке, в игровой деятельности и т. д. Гимнастика проводиться ежедневно в течение 5 -10 минут в хорошо проветриваемом помещении.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CF508A7-963B-4D2D-AE8D-1ABB4DDA51E6}" type="sibTrans" cxnId="{2D53BB96-B689-4683-A9A6-7781626D730B}">
      <dgm:prSet/>
      <dgm:spPr/>
      <dgm:t>
        <a:bodyPr/>
        <a:lstStyle/>
        <a:p>
          <a:endParaRPr lang="ru-RU"/>
        </a:p>
      </dgm:t>
    </dgm:pt>
    <dgm:pt modelId="{60F75252-436B-42EF-BC00-B19E553DB49D}" type="parTrans" cxnId="{2D53BB96-B689-4683-A9A6-7781626D730B}">
      <dgm:prSet/>
      <dgm:spPr/>
      <dgm:t>
        <a:bodyPr/>
        <a:lstStyle/>
        <a:p>
          <a:endParaRPr lang="ru-RU"/>
        </a:p>
      </dgm:t>
    </dgm:pt>
    <dgm:pt modelId="{55DBFCFE-DB29-4546-8E2F-FD40229FB8DE}" type="pres">
      <dgm:prSet presAssocID="{29CB505A-7ACE-4E3E-9819-BA019E3866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F3E7603-5E4E-4935-BBBF-443DBEEC796E}" type="pres">
      <dgm:prSet presAssocID="{23560BC1-D47D-4069-8DC2-E0FC4DE572E7}" presName="parentText" presStyleLbl="node1" presStyleIdx="0" presStyleCnt="1" custScaleX="101110" custScaleY="905320" custLinFactY="-3405900" custLinFactNeighborX="900" custLinFactNeighborY="-35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2100CD-86C0-45FE-B2F4-8594EC8F6C13}" type="presOf" srcId="{29CB505A-7ACE-4E3E-9819-BA019E386609}" destId="{55DBFCFE-DB29-4546-8E2F-FD40229FB8DE}" srcOrd="0" destOrd="0" presId="urn:microsoft.com/office/officeart/2005/8/layout/vList2"/>
    <dgm:cxn modelId="{2D53BB96-B689-4683-A9A6-7781626D730B}" srcId="{29CB505A-7ACE-4E3E-9819-BA019E386609}" destId="{23560BC1-D47D-4069-8DC2-E0FC4DE572E7}" srcOrd="0" destOrd="0" parTransId="{60F75252-436B-42EF-BC00-B19E553DB49D}" sibTransId="{9CF508A7-963B-4D2D-AE8D-1ABB4DDA51E6}"/>
    <dgm:cxn modelId="{CDAC3CE1-24B6-4CA5-BAF2-B3E2223691E8}" type="presOf" srcId="{23560BC1-D47D-4069-8DC2-E0FC4DE572E7}" destId="{0F3E7603-5E4E-4935-BBBF-443DBEEC796E}" srcOrd="0" destOrd="0" presId="urn:microsoft.com/office/officeart/2005/8/layout/vList2"/>
    <dgm:cxn modelId="{7F0361F2-BBDD-43DC-B889-366600E0ECB3}" type="presParOf" srcId="{55DBFCFE-DB29-4546-8E2F-FD40229FB8DE}" destId="{0F3E7603-5E4E-4935-BBBF-443DBEEC796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51261A-B507-46C1-9B50-D2DDFC814F87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1AF841B3-3F62-4DE3-ACB9-085912D3CE90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 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распространение педагогического опыта по применению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 технологий в работе с детьми дошкольного возраста</a:t>
          </a:r>
          <a:r>
            <a:rPr lang="ru-RU" sz="2000" dirty="0" smtClean="0"/>
            <a:t>.</a:t>
          </a:r>
          <a:endParaRPr lang="ru-RU" sz="2000" dirty="0"/>
        </a:p>
      </dgm:t>
    </dgm:pt>
    <dgm:pt modelId="{8D8D9099-3905-46C9-BD60-447D809A7F53}" type="parTrans" cxnId="{55213EB2-FEB9-42A7-BBEC-C2CFBA4438EA}">
      <dgm:prSet/>
      <dgm:spPr/>
      <dgm:t>
        <a:bodyPr/>
        <a:lstStyle/>
        <a:p>
          <a:endParaRPr lang="ru-RU"/>
        </a:p>
      </dgm:t>
    </dgm:pt>
    <dgm:pt modelId="{601B3A4D-9DC3-4EDB-80D6-C5F7CB16C54C}" type="sibTrans" cxnId="{55213EB2-FEB9-42A7-BBEC-C2CFBA4438EA}">
      <dgm:prSet/>
      <dgm:spPr/>
      <dgm:t>
        <a:bodyPr/>
        <a:lstStyle/>
        <a:p>
          <a:endParaRPr lang="ru-RU"/>
        </a:p>
      </dgm:t>
    </dgm:pt>
    <dgm:pt modelId="{3CD02860-34A3-4797-9ABB-9C872D1323F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951557-A6F2-4EA3-9099-45008281A277}" type="sibTrans" cxnId="{AAB80162-F89F-4C2F-B710-BE251A156A4C}">
      <dgm:prSet/>
      <dgm:spPr/>
      <dgm:t>
        <a:bodyPr/>
        <a:lstStyle/>
        <a:p>
          <a:endParaRPr lang="ru-RU"/>
        </a:p>
      </dgm:t>
    </dgm:pt>
    <dgm:pt modelId="{9FA1B0B5-6419-48DD-9F9A-5793B660C950}" type="parTrans" cxnId="{AAB80162-F89F-4C2F-B710-BE251A156A4C}">
      <dgm:prSet/>
      <dgm:spPr/>
      <dgm:t>
        <a:bodyPr/>
        <a:lstStyle/>
        <a:p>
          <a:endParaRPr lang="ru-RU"/>
        </a:p>
      </dgm:t>
    </dgm:pt>
    <dgm:pt modelId="{CAC0CB46-570E-418F-AD2D-8758B60ECDAD}" type="pres">
      <dgm:prSet presAssocID="{AC51261A-B507-46C1-9B50-D2DDFC814F8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A22192-6C85-4CE3-9BB0-71395B76519D}" type="pres">
      <dgm:prSet presAssocID="{3CD02860-34A3-4797-9ABB-9C872D1323F1}" presName="composite" presStyleCnt="0"/>
      <dgm:spPr/>
    </dgm:pt>
    <dgm:pt modelId="{260028CB-B0AB-4431-B0A7-63DD2645B746}" type="pres">
      <dgm:prSet presAssocID="{3CD02860-34A3-4797-9ABB-9C872D1323F1}" presName="parentText" presStyleLbl="alignNode1" presStyleIdx="0" presStyleCnt="1" custScaleX="78661" custScaleY="1039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A5FDC-4F12-4112-8191-31D877A7532A}" type="pres">
      <dgm:prSet presAssocID="{3CD02860-34A3-4797-9ABB-9C872D1323F1}" presName="descendantText" presStyleLbl="alignAcc1" presStyleIdx="0" presStyleCnt="1" custScaleX="109472" custScaleY="235287" custLinFactNeighborX="48" custLinFactNeighborY="-16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50C8D8-978A-44DC-AF48-7CC2D7EF479D}" type="presOf" srcId="{AC51261A-B507-46C1-9B50-D2DDFC814F87}" destId="{CAC0CB46-570E-418F-AD2D-8758B60ECDAD}" srcOrd="0" destOrd="0" presId="urn:microsoft.com/office/officeart/2005/8/layout/chevron2"/>
    <dgm:cxn modelId="{55213EB2-FEB9-42A7-BBEC-C2CFBA4438EA}" srcId="{3CD02860-34A3-4797-9ABB-9C872D1323F1}" destId="{1AF841B3-3F62-4DE3-ACB9-085912D3CE90}" srcOrd="0" destOrd="0" parTransId="{8D8D9099-3905-46C9-BD60-447D809A7F53}" sibTransId="{601B3A4D-9DC3-4EDB-80D6-C5F7CB16C54C}"/>
    <dgm:cxn modelId="{AAB80162-F89F-4C2F-B710-BE251A156A4C}" srcId="{AC51261A-B507-46C1-9B50-D2DDFC814F87}" destId="{3CD02860-34A3-4797-9ABB-9C872D1323F1}" srcOrd="0" destOrd="0" parTransId="{9FA1B0B5-6419-48DD-9F9A-5793B660C950}" sibTransId="{9E951557-A6F2-4EA3-9099-45008281A277}"/>
    <dgm:cxn modelId="{4FFA1862-1CCD-465C-AA3B-5E7E984C33B3}" type="presOf" srcId="{1AF841B3-3F62-4DE3-ACB9-085912D3CE90}" destId="{C9FA5FDC-4F12-4112-8191-31D877A7532A}" srcOrd="0" destOrd="0" presId="urn:microsoft.com/office/officeart/2005/8/layout/chevron2"/>
    <dgm:cxn modelId="{614A893C-833A-4440-8A92-AD887D6B5935}" type="presOf" srcId="{3CD02860-34A3-4797-9ABB-9C872D1323F1}" destId="{260028CB-B0AB-4431-B0A7-63DD2645B746}" srcOrd="0" destOrd="0" presId="urn:microsoft.com/office/officeart/2005/8/layout/chevron2"/>
    <dgm:cxn modelId="{197AF411-F5C5-4A2F-AE53-E63F1E2D05C8}" type="presParOf" srcId="{CAC0CB46-570E-418F-AD2D-8758B60ECDAD}" destId="{8AA22192-6C85-4CE3-9BB0-71395B76519D}" srcOrd="0" destOrd="0" presId="urn:microsoft.com/office/officeart/2005/8/layout/chevron2"/>
    <dgm:cxn modelId="{697935A3-F97C-4C44-9760-DCCEA9E2521B}" type="presParOf" srcId="{8AA22192-6C85-4CE3-9BB0-71395B76519D}" destId="{260028CB-B0AB-4431-B0A7-63DD2645B746}" srcOrd="0" destOrd="0" presId="urn:microsoft.com/office/officeart/2005/8/layout/chevron2"/>
    <dgm:cxn modelId="{5BBC5C27-807C-4D03-BE7A-75BB42C004C2}" type="presParOf" srcId="{8AA22192-6C85-4CE3-9BB0-71395B76519D}" destId="{C9FA5FDC-4F12-4112-8191-31D877A7532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4E5AD6D-47BF-4F5B-B5B0-6D785336C49D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FAC54C1-A618-4AB8-8EE6-82087856CB0A}">
      <dgm:prSet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«Динамические паузы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», проводятся во время занятий, в течение 2-5 минут, по мере утомляемости детей. Во время их проведения включаются элементы гимнастики для глаз, дыхательной, пальчиковой и других в зависимости от вида занятий.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385BA4A8-D05D-47ED-8823-C473FFE73FA6}" type="parTrans" cxnId="{018695C2-4063-4E06-96B1-7303648D8F79}">
      <dgm:prSet/>
      <dgm:spPr/>
      <dgm:t>
        <a:bodyPr/>
        <a:lstStyle/>
        <a:p>
          <a:endParaRPr lang="ru-RU"/>
        </a:p>
      </dgm:t>
    </dgm:pt>
    <dgm:pt modelId="{3D4DEB5C-72A5-4755-9402-D60E7199C09C}" type="sibTrans" cxnId="{018695C2-4063-4E06-96B1-7303648D8F79}">
      <dgm:prSet/>
      <dgm:spPr/>
      <dgm:t>
        <a:bodyPr/>
        <a:lstStyle/>
        <a:p>
          <a:endParaRPr lang="ru-RU"/>
        </a:p>
      </dgm:t>
    </dgm:pt>
    <dgm:pt modelId="{67D96F0E-EAE8-40AA-B96B-09DB5F04B60C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Ритмическая гимнастика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9AAE330-2DAE-419D-B594-E8FEAF0E56D7}" type="parTrans" cxnId="{BCD1565A-BC6D-48FC-AEBC-E9465F8E4A00}">
      <dgm:prSet/>
      <dgm:spPr/>
      <dgm:t>
        <a:bodyPr/>
        <a:lstStyle/>
        <a:p>
          <a:endParaRPr lang="ru-RU"/>
        </a:p>
      </dgm:t>
    </dgm:pt>
    <dgm:pt modelId="{A03D9055-B536-4564-A8ED-76EDAE6C45F4}" type="sibTrans" cxnId="{BCD1565A-BC6D-48FC-AEBC-E9465F8E4A00}">
      <dgm:prSet/>
      <dgm:spPr/>
      <dgm:t>
        <a:bodyPr/>
        <a:lstStyle/>
        <a:p>
          <a:endParaRPr lang="ru-RU"/>
        </a:p>
      </dgm:t>
    </dgm:pt>
    <dgm:pt modelId="{1C06E662-5F20-4470-A11B-EFBE38C82593}" type="pres">
      <dgm:prSet presAssocID="{44E5AD6D-47BF-4F5B-B5B0-6D785336C4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014439-15E2-459A-8E1B-10E7BFE18E08}" type="pres">
      <dgm:prSet presAssocID="{AFAC54C1-A618-4AB8-8EE6-82087856CB0A}" presName="parentText" presStyleLbl="node1" presStyleIdx="0" presStyleCnt="2" custScaleY="111091" custLinFactY="-33215" custLinFactNeighborX="12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6B81F-9806-40C0-881E-3E10CD15C54C}" type="pres">
      <dgm:prSet presAssocID="{3D4DEB5C-72A5-4755-9402-D60E7199C09C}" presName="spacer" presStyleCnt="0"/>
      <dgm:spPr/>
    </dgm:pt>
    <dgm:pt modelId="{1B96B7D8-C238-421B-B026-3CA46EA527FD}" type="pres">
      <dgm:prSet presAssocID="{67D96F0E-EAE8-40AA-B96B-09DB5F04B60C}" presName="parentText" presStyleLbl="node1" presStyleIdx="1" presStyleCnt="2" custLinFactY="-190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E9FDFA-863E-4625-8557-3918845F7995}" type="presOf" srcId="{44E5AD6D-47BF-4F5B-B5B0-6D785336C49D}" destId="{1C06E662-5F20-4470-A11B-EFBE38C82593}" srcOrd="0" destOrd="0" presId="urn:microsoft.com/office/officeart/2005/8/layout/vList2"/>
    <dgm:cxn modelId="{B42E47C3-0462-422E-9087-CA708A67D216}" type="presOf" srcId="{AFAC54C1-A618-4AB8-8EE6-82087856CB0A}" destId="{3F014439-15E2-459A-8E1B-10E7BFE18E08}" srcOrd="0" destOrd="0" presId="urn:microsoft.com/office/officeart/2005/8/layout/vList2"/>
    <dgm:cxn modelId="{018695C2-4063-4E06-96B1-7303648D8F79}" srcId="{44E5AD6D-47BF-4F5B-B5B0-6D785336C49D}" destId="{AFAC54C1-A618-4AB8-8EE6-82087856CB0A}" srcOrd="0" destOrd="0" parTransId="{385BA4A8-D05D-47ED-8823-C473FFE73FA6}" sibTransId="{3D4DEB5C-72A5-4755-9402-D60E7199C09C}"/>
    <dgm:cxn modelId="{DBBDF157-CF5B-404D-8959-3458BE410290}" type="presOf" srcId="{67D96F0E-EAE8-40AA-B96B-09DB5F04B60C}" destId="{1B96B7D8-C238-421B-B026-3CA46EA527FD}" srcOrd="0" destOrd="0" presId="urn:microsoft.com/office/officeart/2005/8/layout/vList2"/>
    <dgm:cxn modelId="{BCD1565A-BC6D-48FC-AEBC-E9465F8E4A00}" srcId="{44E5AD6D-47BF-4F5B-B5B0-6D785336C49D}" destId="{67D96F0E-EAE8-40AA-B96B-09DB5F04B60C}" srcOrd="1" destOrd="0" parTransId="{E9AAE330-2DAE-419D-B594-E8FEAF0E56D7}" sibTransId="{A03D9055-B536-4564-A8ED-76EDAE6C45F4}"/>
    <dgm:cxn modelId="{1C70C7B1-A90C-415E-AA46-C7A6646B2362}" type="presParOf" srcId="{1C06E662-5F20-4470-A11B-EFBE38C82593}" destId="{3F014439-15E2-459A-8E1B-10E7BFE18E08}" srcOrd="0" destOrd="0" presId="urn:microsoft.com/office/officeart/2005/8/layout/vList2"/>
    <dgm:cxn modelId="{F74DEDF0-CD69-4680-B02B-1154E118C923}" type="presParOf" srcId="{1C06E662-5F20-4470-A11B-EFBE38C82593}" destId="{6546B81F-9806-40C0-881E-3E10CD15C54C}" srcOrd="1" destOrd="0" presId="urn:microsoft.com/office/officeart/2005/8/layout/vList2"/>
    <dgm:cxn modelId="{F36A479A-864D-40F9-B442-BD70ED945FAC}" type="presParOf" srcId="{1C06E662-5F20-4470-A11B-EFBE38C82593}" destId="{1B96B7D8-C238-421B-B026-3CA46EA527F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6AE2AF6-5A7A-41C0-AB3D-E60A189E4D2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E5AF4A18-13AB-4A1E-8FC9-5FD2181FF986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«Повтори за мной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» Ребенок или воспитатель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выбирают себе упражнение на карточке, и показываю другим участникам динамической паузы, остальные дети выполняют упражнения.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7EEC31C-079E-46D7-BF87-2FF4025C9E48}" type="parTrans" cxnId="{9A598F3D-D0CA-4246-8018-9D03A7E90DE2}">
      <dgm:prSet/>
      <dgm:spPr/>
      <dgm:t>
        <a:bodyPr/>
        <a:lstStyle/>
        <a:p>
          <a:endParaRPr lang="ru-RU"/>
        </a:p>
      </dgm:t>
    </dgm:pt>
    <dgm:pt modelId="{C4CD1974-FF5F-4857-8DA5-2AC88654DE75}" type="sibTrans" cxnId="{9A598F3D-D0CA-4246-8018-9D03A7E90DE2}">
      <dgm:prSet/>
      <dgm:spPr/>
      <dgm:t>
        <a:bodyPr/>
        <a:lstStyle/>
        <a:p>
          <a:endParaRPr lang="ru-RU"/>
        </a:p>
      </dgm:t>
    </dgm:pt>
    <dgm:pt modelId="{E8EEB32F-CF45-46EC-AEB9-969DA29752A0}" type="pres">
      <dgm:prSet presAssocID="{E6AE2AF6-5A7A-41C0-AB3D-E60A189E4D2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F9BE59-D61C-4CB7-B74E-801305CD2CD9}" type="pres">
      <dgm:prSet presAssocID="{E5AF4A18-13AB-4A1E-8FC9-5FD2181FF986}" presName="parentText" presStyleLbl="node1" presStyleIdx="0" presStyleCnt="1" custScaleY="152826" custLinFactNeighborX="484" custLinFactNeighborY="-429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DEF282-0D5B-40B5-964D-822523E2CC90}" type="presOf" srcId="{E6AE2AF6-5A7A-41C0-AB3D-E60A189E4D29}" destId="{E8EEB32F-CF45-46EC-AEB9-969DA29752A0}" srcOrd="0" destOrd="0" presId="urn:microsoft.com/office/officeart/2005/8/layout/vList2"/>
    <dgm:cxn modelId="{130B77D5-96A8-49A1-B364-25E773872D96}" type="presOf" srcId="{E5AF4A18-13AB-4A1E-8FC9-5FD2181FF986}" destId="{EBF9BE59-D61C-4CB7-B74E-801305CD2CD9}" srcOrd="0" destOrd="0" presId="urn:microsoft.com/office/officeart/2005/8/layout/vList2"/>
    <dgm:cxn modelId="{9A598F3D-D0CA-4246-8018-9D03A7E90DE2}" srcId="{E6AE2AF6-5A7A-41C0-AB3D-E60A189E4D29}" destId="{E5AF4A18-13AB-4A1E-8FC9-5FD2181FF986}" srcOrd="0" destOrd="0" parTransId="{87EEC31C-079E-46D7-BF87-2FF4025C9E48}" sibTransId="{C4CD1974-FF5F-4857-8DA5-2AC88654DE75}"/>
    <dgm:cxn modelId="{673CCC40-61AB-4BE8-8EE6-0970632AE935}" type="presParOf" srcId="{E8EEB32F-CF45-46EC-AEB9-969DA29752A0}" destId="{EBF9BE59-D61C-4CB7-B74E-801305CD2CD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89732E8-205C-46E4-ADD9-75A503EA7EC9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CC73D700-DB26-42DF-8C6E-2B28405AAE11}">
      <dgm:prSet custT="1"/>
      <dgm:spPr/>
      <dgm:t>
        <a:bodyPr/>
        <a:lstStyle/>
        <a:p>
          <a:pPr algn="ctr"/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Подвижные и спортивные игры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», проводятся ежедневно, как часть физкультурного занятия, а так же на прогулке, а в групповой комнате проводятся игры малой и средней подвижности. Игры подбирают в соответствии с возрастом детей, местом и временем проведения.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D471720B-81C8-485D-A910-6A9829C1F41A}" type="parTrans" cxnId="{63911BE0-155B-4BF3-A86C-786BADF9916B}">
      <dgm:prSet/>
      <dgm:spPr/>
      <dgm:t>
        <a:bodyPr/>
        <a:lstStyle/>
        <a:p>
          <a:endParaRPr lang="ru-RU"/>
        </a:p>
      </dgm:t>
    </dgm:pt>
    <dgm:pt modelId="{65EACD01-0192-4FBF-A0DB-4BC2DF2336EB}" type="sibTrans" cxnId="{63911BE0-155B-4BF3-A86C-786BADF9916B}">
      <dgm:prSet/>
      <dgm:spPr/>
      <dgm:t>
        <a:bodyPr/>
        <a:lstStyle/>
        <a:p>
          <a:endParaRPr lang="ru-RU"/>
        </a:p>
      </dgm:t>
    </dgm:pt>
    <dgm:pt modelId="{6E5AD0FC-3DEC-453F-808F-8A0D8F469B99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Проводятся ежедневно, как часть физкультурного занятия, а так же  на прогулке, а в групповой комнате проводятся игры малой и средней подвижности. Игры подбираются в соответствии с возрастом детей, местом и временем проведения.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545683C-C4E6-4C6A-AA10-3D98118F6949}" type="parTrans" cxnId="{A857EE79-2463-4988-89DA-502F557FE601}">
      <dgm:prSet/>
      <dgm:spPr/>
      <dgm:t>
        <a:bodyPr/>
        <a:lstStyle/>
        <a:p>
          <a:endParaRPr lang="ru-RU"/>
        </a:p>
      </dgm:t>
    </dgm:pt>
    <dgm:pt modelId="{E994730E-33F9-41DC-B605-9F5AEB438697}" type="sibTrans" cxnId="{A857EE79-2463-4988-89DA-502F557FE601}">
      <dgm:prSet/>
      <dgm:spPr/>
      <dgm:t>
        <a:bodyPr/>
        <a:lstStyle/>
        <a:p>
          <a:endParaRPr lang="ru-RU"/>
        </a:p>
      </dgm:t>
    </dgm:pt>
    <dgm:pt modelId="{B754AAD8-FE05-48A6-B696-12F52811B415}" type="pres">
      <dgm:prSet presAssocID="{989732E8-205C-46E4-ADD9-75A503EA7E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1C778A-7561-46B0-B965-8F7BFE854FFB}" type="pres">
      <dgm:prSet presAssocID="{CC73D700-DB26-42DF-8C6E-2B28405AAE11}" presName="parentText" presStyleLbl="node1" presStyleIdx="0" presStyleCnt="2" custScaleY="1058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CA11F-151E-4758-8EF0-85EC853BC866}" type="pres">
      <dgm:prSet presAssocID="{65EACD01-0192-4FBF-A0DB-4BC2DF2336EB}" presName="spacer" presStyleCnt="0"/>
      <dgm:spPr/>
    </dgm:pt>
    <dgm:pt modelId="{1B829777-68B6-40E4-9381-8F3ECC259933}" type="pres">
      <dgm:prSet presAssocID="{6E5AD0FC-3DEC-453F-808F-8A0D8F469B99}" presName="parentText" presStyleLbl="node1" presStyleIdx="1" presStyleCnt="2" custScaleY="908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911BE0-155B-4BF3-A86C-786BADF9916B}" srcId="{989732E8-205C-46E4-ADD9-75A503EA7EC9}" destId="{CC73D700-DB26-42DF-8C6E-2B28405AAE11}" srcOrd="0" destOrd="0" parTransId="{D471720B-81C8-485D-A910-6A9829C1F41A}" sibTransId="{65EACD01-0192-4FBF-A0DB-4BC2DF2336EB}"/>
    <dgm:cxn modelId="{6A2F1431-B609-4EB3-B926-5C3443F956B5}" type="presOf" srcId="{6E5AD0FC-3DEC-453F-808F-8A0D8F469B99}" destId="{1B829777-68B6-40E4-9381-8F3ECC259933}" srcOrd="0" destOrd="0" presId="urn:microsoft.com/office/officeart/2005/8/layout/vList2"/>
    <dgm:cxn modelId="{A857EE79-2463-4988-89DA-502F557FE601}" srcId="{989732E8-205C-46E4-ADD9-75A503EA7EC9}" destId="{6E5AD0FC-3DEC-453F-808F-8A0D8F469B99}" srcOrd="1" destOrd="0" parTransId="{C545683C-C4E6-4C6A-AA10-3D98118F6949}" sibTransId="{E994730E-33F9-41DC-B605-9F5AEB438697}"/>
    <dgm:cxn modelId="{F9809955-F6DD-4EDC-AD86-42D380453F7A}" type="presOf" srcId="{989732E8-205C-46E4-ADD9-75A503EA7EC9}" destId="{B754AAD8-FE05-48A6-B696-12F52811B415}" srcOrd="0" destOrd="0" presId="urn:microsoft.com/office/officeart/2005/8/layout/vList2"/>
    <dgm:cxn modelId="{A049E595-DFBC-4821-A8E1-175EA93721E7}" type="presOf" srcId="{CC73D700-DB26-42DF-8C6E-2B28405AAE11}" destId="{151C778A-7561-46B0-B965-8F7BFE854FFB}" srcOrd="0" destOrd="0" presId="urn:microsoft.com/office/officeart/2005/8/layout/vList2"/>
    <dgm:cxn modelId="{1092FFC2-32C9-460A-B84D-3182DC087BB1}" type="presParOf" srcId="{B754AAD8-FE05-48A6-B696-12F52811B415}" destId="{151C778A-7561-46B0-B965-8F7BFE854FFB}" srcOrd="0" destOrd="0" presId="urn:microsoft.com/office/officeart/2005/8/layout/vList2"/>
    <dgm:cxn modelId="{14246817-9029-441C-81BE-72BFB38B5950}" type="presParOf" srcId="{B754AAD8-FE05-48A6-B696-12F52811B415}" destId="{5F5CA11F-151E-4758-8EF0-85EC853BC866}" srcOrd="1" destOrd="0" presId="urn:microsoft.com/office/officeart/2005/8/layout/vList2"/>
    <dgm:cxn modelId="{D6DA4D59-5AD4-4B23-B3E5-97AEB371F865}" type="presParOf" srcId="{B754AAD8-FE05-48A6-B696-12F52811B415}" destId="{1B829777-68B6-40E4-9381-8F3ECC25993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7616753-9919-4344-9E92-3499257D86A1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6749A13-FBBE-4774-8CD8-9D79D5BF01A3}">
      <dgm:prSet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Сказкотерапия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7ABD89A0-BF3D-479C-9A15-359E385DD007}" type="parTrans" cxnId="{AAC88050-FA95-47FA-BEAE-947AAE3BE360}">
      <dgm:prSet/>
      <dgm:spPr/>
      <dgm:t>
        <a:bodyPr/>
        <a:lstStyle/>
        <a:p>
          <a:endParaRPr lang="ru-RU"/>
        </a:p>
      </dgm:t>
    </dgm:pt>
    <dgm:pt modelId="{11256CEB-F677-4106-8EBA-F4C9D1284C16}" type="sibTrans" cxnId="{AAC88050-FA95-47FA-BEAE-947AAE3BE360}">
      <dgm:prSet/>
      <dgm:spPr/>
      <dgm:t>
        <a:bodyPr/>
        <a:lstStyle/>
        <a:p>
          <a:endParaRPr lang="ru-RU"/>
        </a:p>
      </dgm:t>
    </dgm:pt>
    <dgm:pt modelId="{98911A36-3F3B-429B-A439-F2DC83235ACD}">
      <dgm:prSet custT="1"/>
      <dgm:spPr/>
      <dgm:t>
        <a:bodyPr/>
        <a:lstStyle/>
        <a:p>
          <a:pPr algn="just"/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Используется для психотерапевтической и развивающей работы. Сказку может рассказывать взрослый, либо это может быть групповое рассказывание.  Сказки не только читаем, но и обсуждаем с детьми. Дети очень любят «олицетворять» их, обыгрывать. Для этого используем кукольный театр, ролевые игры, в которых дети перевоплощаются в разных сказочных героев. Дети также сами сочиняют сказки, ведь придуманная сказка ребёнком, открывающая суть проблемы - основа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сказкотерапии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. Пишем сказки, через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нейросеть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: дидактические, </a:t>
          </a:r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психокоррекционные</a:t>
          </a:r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, психотерапевтические, медитативные.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DD58FC63-47D0-48D3-BE32-1264B1EA5BAB}" type="sibTrans" cxnId="{C38BF51A-A957-4F85-9C03-635CF99BBB46}">
      <dgm:prSet/>
      <dgm:spPr/>
      <dgm:t>
        <a:bodyPr/>
        <a:lstStyle/>
        <a:p>
          <a:endParaRPr lang="ru-RU"/>
        </a:p>
      </dgm:t>
    </dgm:pt>
    <dgm:pt modelId="{D95DE646-5305-461E-BE1C-254122988C9C}" type="parTrans" cxnId="{C38BF51A-A957-4F85-9C03-635CF99BBB46}">
      <dgm:prSet/>
      <dgm:spPr/>
      <dgm:t>
        <a:bodyPr/>
        <a:lstStyle/>
        <a:p>
          <a:endParaRPr lang="ru-RU"/>
        </a:p>
      </dgm:t>
    </dgm:pt>
    <dgm:pt modelId="{7D539B59-1097-48FF-BB05-700ED09F35E1}" type="pres">
      <dgm:prSet presAssocID="{67616753-9919-4344-9E92-3499257D86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DBE2DA-136A-410D-A990-EAE89382DFEE}" type="pres">
      <dgm:prSet presAssocID="{A6749A13-FBBE-4774-8CD8-9D79D5BF01A3}" presName="parentText" presStyleLbl="node1" presStyleIdx="0" presStyleCnt="2" custScaleY="186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F48E1-8BA2-419E-88F0-25D9E176BD4C}" type="pres">
      <dgm:prSet presAssocID="{11256CEB-F677-4106-8EBA-F4C9D1284C16}" presName="spacer" presStyleCnt="0"/>
      <dgm:spPr/>
    </dgm:pt>
    <dgm:pt modelId="{2E607B72-B6ED-44D9-A5BF-65AD500BAE03}" type="pres">
      <dgm:prSet presAssocID="{98911A36-3F3B-429B-A439-F2DC83235AC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C88050-FA95-47FA-BEAE-947AAE3BE360}" srcId="{67616753-9919-4344-9E92-3499257D86A1}" destId="{A6749A13-FBBE-4774-8CD8-9D79D5BF01A3}" srcOrd="0" destOrd="0" parTransId="{7ABD89A0-BF3D-479C-9A15-359E385DD007}" sibTransId="{11256CEB-F677-4106-8EBA-F4C9D1284C16}"/>
    <dgm:cxn modelId="{462A2E99-1D26-41A3-BEB4-46D42D7FBD48}" type="presOf" srcId="{A6749A13-FBBE-4774-8CD8-9D79D5BF01A3}" destId="{63DBE2DA-136A-410D-A990-EAE89382DFEE}" srcOrd="0" destOrd="0" presId="urn:microsoft.com/office/officeart/2005/8/layout/vList2"/>
    <dgm:cxn modelId="{30620B69-DBA2-44BE-8BB7-27A19435672A}" type="presOf" srcId="{98911A36-3F3B-429B-A439-F2DC83235ACD}" destId="{2E607B72-B6ED-44D9-A5BF-65AD500BAE03}" srcOrd="0" destOrd="0" presId="urn:microsoft.com/office/officeart/2005/8/layout/vList2"/>
    <dgm:cxn modelId="{C38BF51A-A957-4F85-9C03-635CF99BBB46}" srcId="{67616753-9919-4344-9E92-3499257D86A1}" destId="{98911A36-3F3B-429B-A439-F2DC83235ACD}" srcOrd="1" destOrd="0" parTransId="{D95DE646-5305-461E-BE1C-254122988C9C}" sibTransId="{DD58FC63-47D0-48D3-BE32-1264B1EA5BAB}"/>
    <dgm:cxn modelId="{6E02237F-E186-469C-8126-27B08B1036BE}" type="presOf" srcId="{67616753-9919-4344-9E92-3499257D86A1}" destId="{7D539B59-1097-48FF-BB05-700ED09F35E1}" srcOrd="0" destOrd="0" presId="urn:microsoft.com/office/officeart/2005/8/layout/vList2"/>
    <dgm:cxn modelId="{868A581F-F3E7-4AE4-8EF3-36608E335A78}" type="presParOf" srcId="{7D539B59-1097-48FF-BB05-700ED09F35E1}" destId="{63DBE2DA-136A-410D-A990-EAE89382DFEE}" srcOrd="0" destOrd="0" presId="urn:microsoft.com/office/officeart/2005/8/layout/vList2"/>
    <dgm:cxn modelId="{02C9C001-41C8-45BF-8CC9-E6A4FB003120}" type="presParOf" srcId="{7D539B59-1097-48FF-BB05-700ED09F35E1}" destId="{6F1F48E1-8BA2-419E-88F0-25D9E176BD4C}" srcOrd="1" destOrd="0" presId="urn:microsoft.com/office/officeart/2005/8/layout/vList2"/>
    <dgm:cxn modelId="{08B7A099-97D2-4470-8ECA-8A7B3175C4DF}" type="presParOf" srcId="{7D539B59-1097-48FF-BB05-700ED09F35E1}" destId="{2E607B72-B6ED-44D9-A5BF-65AD500BAE0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DDFFC45-8326-4DCC-AD7D-D2F67612615C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71DFE3B-65F4-4D84-B261-1576E3D73541}">
      <dgm:prSet custT="1"/>
      <dgm:spPr/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«Технология музыкального воздействия»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EBB2B12-D9EE-46E5-A488-6FFB4A92815B}" type="parTrans" cxnId="{50E38983-7D91-4371-858C-7329065B1200}">
      <dgm:prSet/>
      <dgm:spPr/>
      <dgm:t>
        <a:bodyPr/>
        <a:lstStyle/>
        <a:p>
          <a:endParaRPr lang="ru-RU"/>
        </a:p>
      </dgm:t>
    </dgm:pt>
    <dgm:pt modelId="{6C7EED1A-D4E3-427E-8D9A-C50216E5F7D9}" type="sibTrans" cxnId="{50E38983-7D91-4371-858C-7329065B1200}">
      <dgm:prSet/>
      <dgm:spPr/>
      <dgm:t>
        <a:bodyPr/>
        <a:lstStyle/>
        <a:p>
          <a:endParaRPr lang="ru-RU"/>
        </a:p>
      </dgm:t>
    </dgm:pt>
    <dgm:pt modelId="{85921917-5FCE-4B51-B007-2E4133AE95E6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Музыка обладает сильным психологическим воздействием на детей. Она влияет на состояние нервной системы успокаивает, расслабляет или, наоборот, будоражит, возбуждает, вызывает различные эмоциональные состояния от умиротворенности, покоя и гармонии до беспокойства, подавленности или агрессии. В связи с этим важно обратить внимание на то, какую музыку слушаем мы и наши дети. При использовании музыки помним об особенностях воздействия характера мелодии, ритма и громкости на психическое состояние детей.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C642D7B-87D3-4647-9901-0DE6FF8FB77E}" type="parTrans" cxnId="{B686187B-3E3F-4742-9C60-2AB8A8443236}">
      <dgm:prSet/>
      <dgm:spPr/>
      <dgm:t>
        <a:bodyPr/>
        <a:lstStyle/>
        <a:p>
          <a:endParaRPr lang="ru-RU"/>
        </a:p>
      </dgm:t>
    </dgm:pt>
    <dgm:pt modelId="{BC03DCBC-0CEA-4B7C-BFE7-BBE3043CB079}" type="sibTrans" cxnId="{B686187B-3E3F-4742-9C60-2AB8A8443236}">
      <dgm:prSet/>
      <dgm:spPr/>
      <dgm:t>
        <a:bodyPr/>
        <a:lstStyle/>
        <a:p>
          <a:endParaRPr lang="ru-RU"/>
        </a:p>
      </dgm:t>
    </dgm:pt>
    <dgm:pt modelId="{B1C3DDB9-656F-4A09-B2E1-6D7BD3D731DC}" type="pres">
      <dgm:prSet presAssocID="{CDDFFC45-8326-4DCC-AD7D-D2F67612615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E1DD3E-CC4F-4DB3-B7B4-EA81D6AD7811}" type="pres">
      <dgm:prSet presAssocID="{171DFE3B-65F4-4D84-B261-1576E3D73541}" presName="parentText" presStyleLbl="node1" presStyleIdx="0" presStyleCnt="2" custScaleY="35157" custLinFactNeighborX="-362" custLinFactNeighborY="287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1CB1BD-7F74-414E-B69C-F79FD8284704}" type="pres">
      <dgm:prSet presAssocID="{6C7EED1A-D4E3-427E-8D9A-C50216E5F7D9}" presName="spacer" presStyleCnt="0"/>
      <dgm:spPr/>
    </dgm:pt>
    <dgm:pt modelId="{2E00809A-8E86-4E6A-9158-3B302131C143}" type="pres">
      <dgm:prSet presAssocID="{85921917-5FCE-4B51-B007-2E4133AE95E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E38983-7D91-4371-858C-7329065B1200}" srcId="{CDDFFC45-8326-4DCC-AD7D-D2F67612615C}" destId="{171DFE3B-65F4-4D84-B261-1576E3D73541}" srcOrd="0" destOrd="0" parTransId="{CEBB2B12-D9EE-46E5-A488-6FFB4A92815B}" sibTransId="{6C7EED1A-D4E3-427E-8D9A-C50216E5F7D9}"/>
    <dgm:cxn modelId="{4FB027CF-C754-4E0C-B313-BD65A6D84100}" type="presOf" srcId="{CDDFFC45-8326-4DCC-AD7D-D2F67612615C}" destId="{B1C3DDB9-656F-4A09-B2E1-6D7BD3D731DC}" srcOrd="0" destOrd="0" presId="urn:microsoft.com/office/officeart/2005/8/layout/vList2"/>
    <dgm:cxn modelId="{B686187B-3E3F-4742-9C60-2AB8A8443236}" srcId="{CDDFFC45-8326-4DCC-AD7D-D2F67612615C}" destId="{85921917-5FCE-4B51-B007-2E4133AE95E6}" srcOrd="1" destOrd="0" parTransId="{4C642D7B-87D3-4647-9901-0DE6FF8FB77E}" sibTransId="{BC03DCBC-0CEA-4B7C-BFE7-BBE3043CB079}"/>
    <dgm:cxn modelId="{7E9C7E9B-CCAC-456D-977D-9486E041178F}" type="presOf" srcId="{85921917-5FCE-4B51-B007-2E4133AE95E6}" destId="{2E00809A-8E86-4E6A-9158-3B302131C143}" srcOrd="0" destOrd="0" presId="urn:microsoft.com/office/officeart/2005/8/layout/vList2"/>
    <dgm:cxn modelId="{BA8A8E0C-F388-4A63-828C-7FA22C0B5940}" type="presOf" srcId="{171DFE3B-65F4-4D84-B261-1576E3D73541}" destId="{C9E1DD3E-CC4F-4DB3-B7B4-EA81D6AD7811}" srcOrd="0" destOrd="0" presId="urn:microsoft.com/office/officeart/2005/8/layout/vList2"/>
    <dgm:cxn modelId="{7FAFB31D-76B4-4280-BED7-60D8E6190C00}" type="presParOf" srcId="{B1C3DDB9-656F-4A09-B2E1-6D7BD3D731DC}" destId="{C9E1DD3E-CC4F-4DB3-B7B4-EA81D6AD7811}" srcOrd="0" destOrd="0" presId="urn:microsoft.com/office/officeart/2005/8/layout/vList2"/>
    <dgm:cxn modelId="{A164221B-4056-4EFB-8269-FC147CE827E1}" type="presParOf" srcId="{B1C3DDB9-656F-4A09-B2E1-6D7BD3D731DC}" destId="{EF1CB1BD-7F74-414E-B69C-F79FD8284704}" srcOrd="1" destOrd="0" presId="urn:microsoft.com/office/officeart/2005/8/layout/vList2"/>
    <dgm:cxn modelId="{6A97AE5D-9399-4B65-9865-45539714C937}" type="presParOf" srcId="{B1C3DDB9-656F-4A09-B2E1-6D7BD3D731DC}" destId="{2E00809A-8E86-4E6A-9158-3B302131C14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547EBE-FE79-480E-8165-5A7B216FEBA6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D675479-77DA-4A4F-8D15-BBB6B563C604}">
      <dgm:prSet custT="1"/>
      <dgm:spPr/>
      <dgm:t>
        <a:bodyPr/>
        <a:lstStyle/>
        <a:p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Здоровье, как предмет </a:t>
          </a:r>
          <a:r>
            <a:rPr lang="ru-RU" sz="2400" b="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 технологий, предусматривает: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F5926581-03BE-40E9-9640-031AA7475D5F}" type="parTrans" cxnId="{E403258F-2B8F-47B3-9142-661B441CE2C2}">
      <dgm:prSet/>
      <dgm:spPr/>
      <dgm:t>
        <a:bodyPr/>
        <a:lstStyle/>
        <a:p>
          <a:endParaRPr lang="ru-RU"/>
        </a:p>
      </dgm:t>
    </dgm:pt>
    <dgm:pt modelId="{2FE75ADB-153F-472F-92AD-103F928C9094}" type="sibTrans" cxnId="{E403258F-2B8F-47B3-9142-661B441CE2C2}">
      <dgm:prSet/>
      <dgm:spPr/>
      <dgm:t>
        <a:bodyPr/>
        <a:lstStyle/>
        <a:p>
          <a:endParaRPr lang="ru-RU"/>
        </a:p>
      </dgm:t>
    </dgm:pt>
    <dgm:pt modelId="{E3F43394-258A-4FCB-A1AE-91914D2BE679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Здоровье физическое</a:t>
          </a:r>
          <a:r>
            <a:rPr lang="ru-RU" sz="500" b="1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500" b="1" dirty="0">
            <a:latin typeface="Times New Roman" pitchFamily="18" charset="0"/>
            <a:cs typeface="Times New Roman" pitchFamily="18" charset="0"/>
          </a:endParaRPr>
        </a:p>
      </dgm:t>
    </dgm:pt>
    <dgm:pt modelId="{75445576-9721-43C3-940F-03F851C4013B}" type="parTrans" cxnId="{C51CB18D-C970-455F-B975-46DD183D5899}">
      <dgm:prSet/>
      <dgm:spPr/>
      <dgm:t>
        <a:bodyPr/>
        <a:lstStyle/>
        <a:p>
          <a:endParaRPr lang="ru-RU"/>
        </a:p>
      </dgm:t>
    </dgm:pt>
    <dgm:pt modelId="{6FFB24C7-7A42-465B-B3EA-65FCC6571276}" type="sibTrans" cxnId="{C51CB18D-C970-455F-B975-46DD183D5899}">
      <dgm:prSet/>
      <dgm:spPr/>
      <dgm:t>
        <a:bodyPr/>
        <a:lstStyle/>
        <a:p>
          <a:endParaRPr lang="ru-RU"/>
        </a:p>
      </dgm:t>
    </dgm:pt>
    <dgm:pt modelId="{C4F81120-1096-4CFC-91CC-9D27710648D0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Здоровье психическое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BB4467DA-84B1-439E-BBCB-249DE0577DF7}" type="parTrans" cxnId="{1363FE72-982C-4F62-A8D5-A3E005B08CDF}">
      <dgm:prSet/>
      <dgm:spPr/>
      <dgm:t>
        <a:bodyPr/>
        <a:lstStyle/>
        <a:p>
          <a:endParaRPr lang="ru-RU"/>
        </a:p>
      </dgm:t>
    </dgm:pt>
    <dgm:pt modelId="{6D429260-3734-4C5F-B458-B6028980698C}" type="sibTrans" cxnId="{1363FE72-982C-4F62-A8D5-A3E005B08CDF}">
      <dgm:prSet/>
      <dgm:spPr/>
      <dgm:t>
        <a:bodyPr/>
        <a:lstStyle/>
        <a:p>
          <a:endParaRPr lang="ru-RU"/>
        </a:p>
      </dgm:t>
    </dgm:pt>
    <dgm:pt modelId="{547622D3-0A8F-4751-990D-A48B77C79FDA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Здоровье социальное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7ECF7812-4D9A-4C31-839D-9FC21516D93D}" type="parTrans" cxnId="{1ED12B64-5999-4E13-A368-70127EFAC59B}">
      <dgm:prSet/>
      <dgm:spPr/>
      <dgm:t>
        <a:bodyPr/>
        <a:lstStyle/>
        <a:p>
          <a:endParaRPr lang="ru-RU"/>
        </a:p>
      </dgm:t>
    </dgm:pt>
    <dgm:pt modelId="{74D40790-47C3-46EE-ABE7-0535C559A672}" type="sibTrans" cxnId="{1ED12B64-5999-4E13-A368-70127EFAC59B}">
      <dgm:prSet/>
      <dgm:spPr/>
      <dgm:t>
        <a:bodyPr/>
        <a:lstStyle/>
        <a:p>
          <a:endParaRPr lang="ru-RU"/>
        </a:p>
      </dgm:t>
    </dgm:pt>
    <dgm:pt modelId="{57E4E277-AC0C-4F28-ABCE-ADB5564266AE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Здоровье нравственное</a:t>
          </a:r>
          <a:endParaRPr lang="ru-RU" sz="1800" b="1" dirty="0"/>
        </a:p>
      </dgm:t>
    </dgm:pt>
    <dgm:pt modelId="{BF3D6725-51F5-4E4A-955D-0D576B3052C5}" type="parTrans" cxnId="{84477B91-A5C4-427A-B69B-83B89A41E2CF}">
      <dgm:prSet/>
      <dgm:spPr/>
      <dgm:t>
        <a:bodyPr/>
        <a:lstStyle/>
        <a:p>
          <a:endParaRPr lang="ru-RU"/>
        </a:p>
      </dgm:t>
    </dgm:pt>
    <dgm:pt modelId="{8F574851-C26E-4A8F-AD76-6906A599FA26}" type="sibTrans" cxnId="{84477B91-A5C4-427A-B69B-83B89A41E2CF}">
      <dgm:prSet/>
      <dgm:spPr/>
      <dgm:t>
        <a:bodyPr/>
        <a:lstStyle/>
        <a:p>
          <a:endParaRPr lang="ru-RU"/>
        </a:p>
      </dgm:t>
    </dgm:pt>
    <dgm:pt modelId="{E21CF39E-0078-4927-9F48-2D20DA0FF1D7}" type="pres">
      <dgm:prSet presAssocID="{5B547EBE-FE79-480E-8165-5A7B216FEB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7F60C3-6888-4C2B-BC83-C690D2E83A97}" type="pres">
      <dgm:prSet presAssocID="{2D675479-77DA-4A4F-8D15-BBB6B563C604}" presName="parentText" presStyleLbl="node1" presStyleIdx="0" presStyleCnt="5" custScaleX="97126" custScaleY="85115" custLinFactY="116468" custLinFactNeighborX="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C7D58D-F82E-4CEF-B448-5347711010FF}" type="pres">
      <dgm:prSet presAssocID="{2FE75ADB-153F-472F-92AD-103F928C9094}" presName="spacer" presStyleCnt="0"/>
      <dgm:spPr/>
    </dgm:pt>
    <dgm:pt modelId="{2B3A5144-2BF6-4905-B983-6F15018C7601}" type="pres">
      <dgm:prSet presAssocID="{E3F43394-258A-4FCB-A1AE-91914D2BE679}" presName="parentText" presStyleLbl="node1" presStyleIdx="1" presStyleCnt="5" custScaleX="53954" custScaleY="34373" custLinFactY="112767" custLinFactNeighborX="-23131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2EC73-2F25-4002-9B15-C0EF8259587F}" type="pres">
      <dgm:prSet presAssocID="{6FFB24C7-7A42-465B-B3EA-65FCC6571276}" presName="spacer" presStyleCnt="0"/>
      <dgm:spPr/>
    </dgm:pt>
    <dgm:pt modelId="{4A06C1F0-C6A4-4498-8E1A-69B9895ACCC1}" type="pres">
      <dgm:prSet presAssocID="{C4F81120-1096-4CFC-91CC-9D27710648D0}" presName="parentText" presStyleLbl="node1" presStyleIdx="2" presStyleCnt="5" custScaleX="51318" custScaleY="34925" custLinFactY="184660" custLinFactNeighborX="24518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9E87C-AB32-415A-AC1B-46C4ED69B10E}" type="pres">
      <dgm:prSet presAssocID="{6D429260-3734-4C5F-B458-B6028980698C}" presName="spacer" presStyleCnt="0"/>
      <dgm:spPr/>
    </dgm:pt>
    <dgm:pt modelId="{3DAA96CC-F42B-4ACA-9026-EB4E7D9F2762}" type="pres">
      <dgm:prSet presAssocID="{547622D3-0A8F-4751-990D-A48B77C79FDA}" presName="parentText" presStyleLbl="node1" presStyleIdx="3" presStyleCnt="5" custScaleX="49078" custScaleY="33957" custLinFactY="70938" custLinFactNeighborX="252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4FE3D5-91DB-43A2-B720-00921FF67E92}" type="pres">
      <dgm:prSet presAssocID="{74D40790-47C3-46EE-ABE7-0535C559A672}" presName="spacer" presStyleCnt="0"/>
      <dgm:spPr/>
    </dgm:pt>
    <dgm:pt modelId="{51E26D25-1FC7-4DC2-A9B4-FAE4F64F612A}" type="pres">
      <dgm:prSet presAssocID="{57E4E277-AC0C-4F28-ABCE-ADB5564266AE}" presName="parentText" presStyleLbl="node1" presStyleIdx="4" presStyleCnt="5" custScaleX="53001" custScaleY="34393" custLinFactY="57427" custLinFactNeighborX="-2417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1CB18D-C970-455F-B975-46DD183D5899}" srcId="{5B547EBE-FE79-480E-8165-5A7B216FEBA6}" destId="{E3F43394-258A-4FCB-A1AE-91914D2BE679}" srcOrd="1" destOrd="0" parTransId="{75445576-9721-43C3-940F-03F851C4013B}" sibTransId="{6FFB24C7-7A42-465B-B3EA-65FCC6571276}"/>
    <dgm:cxn modelId="{51F8D223-9237-4776-BED5-EEB637E682AE}" type="presOf" srcId="{5B547EBE-FE79-480E-8165-5A7B216FEBA6}" destId="{E21CF39E-0078-4927-9F48-2D20DA0FF1D7}" srcOrd="0" destOrd="0" presId="urn:microsoft.com/office/officeart/2005/8/layout/vList2"/>
    <dgm:cxn modelId="{1ED12B64-5999-4E13-A368-70127EFAC59B}" srcId="{5B547EBE-FE79-480E-8165-5A7B216FEBA6}" destId="{547622D3-0A8F-4751-990D-A48B77C79FDA}" srcOrd="3" destOrd="0" parTransId="{7ECF7812-4D9A-4C31-839D-9FC21516D93D}" sibTransId="{74D40790-47C3-46EE-ABE7-0535C559A672}"/>
    <dgm:cxn modelId="{BEBD6575-928A-434F-AEB1-B16B50688BB8}" type="presOf" srcId="{E3F43394-258A-4FCB-A1AE-91914D2BE679}" destId="{2B3A5144-2BF6-4905-B983-6F15018C7601}" srcOrd="0" destOrd="0" presId="urn:microsoft.com/office/officeart/2005/8/layout/vList2"/>
    <dgm:cxn modelId="{633ABBD8-5AB7-4995-869F-F8DF3FA7BEB3}" type="presOf" srcId="{547622D3-0A8F-4751-990D-A48B77C79FDA}" destId="{3DAA96CC-F42B-4ACA-9026-EB4E7D9F2762}" srcOrd="0" destOrd="0" presId="urn:microsoft.com/office/officeart/2005/8/layout/vList2"/>
    <dgm:cxn modelId="{E403258F-2B8F-47B3-9142-661B441CE2C2}" srcId="{5B547EBE-FE79-480E-8165-5A7B216FEBA6}" destId="{2D675479-77DA-4A4F-8D15-BBB6B563C604}" srcOrd="0" destOrd="0" parTransId="{F5926581-03BE-40E9-9640-031AA7475D5F}" sibTransId="{2FE75ADB-153F-472F-92AD-103F928C9094}"/>
    <dgm:cxn modelId="{1363FE72-982C-4F62-A8D5-A3E005B08CDF}" srcId="{5B547EBE-FE79-480E-8165-5A7B216FEBA6}" destId="{C4F81120-1096-4CFC-91CC-9D27710648D0}" srcOrd="2" destOrd="0" parTransId="{BB4467DA-84B1-439E-BBCB-249DE0577DF7}" sibTransId="{6D429260-3734-4C5F-B458-B6028980698C}"/>
    <dgm:cxn modelId="{84477B91-A5C4-427A-B69B-83B89A41E2CF}" srcId="{5B547EBE-FE79-480E-8165-5A7B216FEBA6}" destId="{57E4E277-AC0C-4F28-ABCE-ADB5564266AE}" srcOrd="4" destOrd="0" parTransId="{BF3D6725-51F5-4E4A-955D-0D576B3052C5}" sibTransId="{8F574851-C26E-4A8F-AD76-6906A599FA26}"/>
    <dgm:cxn modelId="{E27F0204-8CED-425F-8ADF-7121CCA739FB}" type="presOf" srcId="{57E4E277-AC0C-4F28-ABCE-ADB5564266AE}" destId="{51E26D25-1FC7-4DC2-A9B4-FAE4F64F612A}" srcOrd="0" destOrd="0" presId="urn:microsoft.com/office/officeart/2005/8/layout/vList2"/>
    <dgm:cxn modelId="{FB445530-250E-4E3C-8B5C-E8B90D7E276D}" type="presOf" srcId="{2D675479-77DA-4A4F-8D15-BBB6B563C604}" destId="{067F60C3-6888-4C2B-BC83-C690D2E83A97}" srcOrd="0" destOrd="0" presId="urn:microsoft.com/office/officeart/2005/8/layout/vList2"/>
    <dgm:cxn modelId="{E330EFA5-C7A5-4F3C-A3C5-39EC93A1BF0A}" type="presOf" srcId="{C4F81120-1096-4CFC-91CC-9D27710648D0}" destId="{4A06C1F0-C6A4-4498-8E1A-69B9895ACCC1}" srcOrd="0" destOrd="0" presId="urn:microsoft.com/office/officeart/2005/8/layout/vList2"/>
    <dgm:cxn modelId="{2DD9E9B9-CEAF-4E12-94B2-5CCB8A5655D1}" type="presParOf" srcId="{E21CF39E-0078-4927-9F48-2D20DA0FF1D7}" destId="{067F60C3-6888-4C2B-BC83-C690D2E83A97}" srcOrd="0" destOrd="0" presId="urn:microsoft.com/office/officeart/2005/8/layout/vList2"/>
    <dgm:cxn modelId="{78C69129-F15B-41DC-A227-FAC65B01C0A9}" type="presParOf" srcId="{E21CF39E-0078-4927-9F48-2D20DA0FF1D7}" destId="{D7C7D58D-F82E-4CEF-B448-5347711010FF}" srcOrd="1" destOrd="0" presId="urn:microsoft.com/office/officeart/2005/8/layout/vList2"/>
    <dgm:cxn modelId="{0B35E1D6-DF09-43D7-83A0-4EEAA4B324D5}" type="presParOf" srcId="{E21CF39E-0078-4927-9F48-2D20DA0FF1D7}" destId="{2B3A5144-2BF6-4905-B983-6F15018C7601}" srcOrd="2" destOrd="0" presId="urn:microsoft.com/office/officeart/2005/8/layout/vList2"/>
    <dgm:cxn modelId="{F123E1DE-364E-408C-810A-061A399A4F03}" type="presParOf" srcId="{E21CF39E-0078-4927-9F48-2D20DA0FF1D7}" destId="{FEB2EC73-2F25-4002-9B15-C0EF8259587F}" srcOrd="3" destOrd="0" presId="urn:microsoft.com/office/officeart/2005/8/layout/vList2"/>
    <dgm:cxn modelId="{2EE20FC5-68FD-4E9A-9B05-D425C34698FF}" type="presParOf" srcId="{E21CF39E-0078-4927-9F48-2D20DA0FF1D7}" destId="{4A06C1F0-C6A4-4498-8E1A-69B9895ACCC1}" srcOrd="4" destOrd="0" presId="urn:microsoft.com/office/officeart/2005/8/layout/vList2"/>
    <dgm:cxn modelId="{B9C23C28-CC7E-44C1-8903-87CB0698A36F}" type="presParOf" srcId="{E21CF39E-0078-4927-9F48-2D20DA0FF1D7}" destId="{B3B9E87C-AB32-415A-AC1B-46C4ED69B10E}" srcOrd="5" destOrd="0" presId="urn:microsoft.com/office/officeart/2005/8/layout/vList2"/>
    <dgm:cxn modelId="{F0315DCB-C51C-4159-9691-C5A218E21849}" type="presParOf" srcId="{E21CF39E-0078-4927-9F48-2D20DA0FF1D7}" destId="{3DAA96CC-F42B-4ACA-9026-EB4E7D9F2762}" srcOrd="6" destOrd="0" presId="urn:microsoft.com/office/officeart/2005/8/layout/vList2"/>
    <dgm:cxn modelId="{FC33AD30-2F41-477A-88A4-93F1DD883CAF}" type="presParOf" srcId="{E21CF39E-0078-4927-9F48-2D20DA0FF1D7}" destId="{CF4FE3D5-91DB-43A2-B720-00921FF67E92}" srcOrd="7" destOrd="0" presId="urn:microsoft.com/office/officeart/2005/8/layout/vList2"/>
    <dgm:cxn modelId="{1F138733-58B4-4EC4-B1F2-ECE4BA07B9AA}" type="presParOf" srcId="{E21CF39E-0078-4927-9F48-2D20DA0FF1D7}" destId="{51E26D25-1FC7-4DC2-A9B4-FAE4F64F612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B118EB-5DA9-47C1-A2DB-5788E1C95DF0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BA5F346B-0DF9-43F0-844F-23E687285072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Здоровье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по определению Всемирная  Организация  Здравоохранения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 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- это состояние полного физического, психического и социального благополучия, а не просто отсутствие болезней или физических дефектов.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31634C7-76F6-455E-BDDB-382F449A3D80}" type="parTrans" cxnId="{AE21FB86-BBA7-4EEF-91EC-1C0B8F9AF5E0}">
      <dgm:prSet/>
      <dgm:spPr/>
      <dgm:t>
        <a:bodyPr/>
        <a:lstStyle/>
        <a:p>
          <a:endParaRPr lang="ru-RU"/>
        </a:p>
      </dgm:t>
    </dgm:pt>
    <dgm:pt modelId="{CB93564E-3965-4EB1-AC20-0D897C41FAF5}" type="sibTrans" cxnId="{AE21FB86-BBA7-4EEF-91EC-1C0B8F9AF5E0}">
      <dgm:prSet/>
      <dgm:spPr/>
      <dgm:t>
        <a:bodyPr/>
        <a:lstStyle/>
        <a:p>
          <a:endParaRPr lang="ru-RU"/>
        </a:p>
      </dgm:t>
    </dgm:pt>
    <dgm:pt modelId="{4DDBB01D-7659-4680-A571-2FF7CC21E41F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Забота о здоровье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– это важный труд воспитателя. От жизнерадостности, бодрости детей зависит их духовная жизнь, мировоззрение, умственное развитие, прочность знаний, вера в свои силы (Сухомлинский В.А).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DBFB98B-6E06-4728-ADFE-2A6CAF223A40}" type="parTrans" cxnId="{03ECE7E0-0A4F-4477-86BD-A2706548F613}">
      <dgm:prSet/>
      <dgm:spPr/>
      <dgm:t>
        <a:bodyPr/>
        <a:lstStyle/>
        <a:p>
          <a:endParaRPr lang="ru-RU"/>
        </a:p>
      </dgm:t>
    </dgm:pt>
    <dgm:pt modelId="{A18E0F9C-EE5C-45F1-92B9-C9765AE173EA}" type="sibTrans" cxnId="{03ECE7E0-0A4F-4477-86BD-A2706548F613}">
      <dgm:prSet/>
      <dgm:spPr/>
      <dgm:t>
        <a:bodyPr/>
        <a:lstStyle/>
        <a:p>
          <a:endParaRPr lang="ru-RU"/>
        </a:p>
      </dgm:t>
    </dgm:pt>
    <dgm:pt modelId="{7A93A184-B215-42C9-B875-A310CB145A46}" type="pres">
      <dgm:prSet presAssocID="{3FB118EB-5DA9-47C1-A2DB-5788E1C95D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571A2C-686E-473D-9EC6-607D4751AE12}" type="pres">
      <dgm:prSet presAssocID="{BA5F346B-0DF9-43F0-844F-23E687285072}" presName="parentText" presStyleLbl="node1" presStyleIdx="0" presStyleCnt="2" custScaleX="100000" custScaleY="611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B736FA-2E6F-429F-A5E6-97319EE87948}" type="pres">
      <dgm:prSet presAssocID="{CB93564E-3965-4EB1-AC20-0D897C41FAF5}" presName="spacer" presStyleCnt="0"/>
      <dgm:spPr/>
    </dgm:pt>
    <dgm:pt modelId="{05176F58-00DC-43BE-94D2-9E3921CB4648}" type="pres">
      <dgm:prSet presAssocID="{4DDBB01D-7659-4680-A571-2FF7CC21E41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6E6D79-86ED-46CF-B5B4-BDA418BB52D5}" type="presOf" srcId="{3FB118EB-5DA9-47C1-A2DB-5788E1C95DF0}" destId="{7A93A184-B215-42C9-B875-A310CB145A46}" srcOrd="0" destOrd="0" presId="urn:microsoft.com/office/officeart/2005/8/layout/vList2"/>
    <dgm:cxn modelId="{505C1553-E83B-499E-94AD-98336E541E6D}" type="presOf" srcId="{4DDBB01D-7659-4680-A571-2FF7CC21E41F}" destId="{05176F58-00DC-43BE-94D2-9E3921CB4648}" srcOrd="0" destOrd="0" presId="urn:microsoft.com/office/officeart/2005/8/layout/vList2"/>
    <dgm:cxn modelId="{A89B27F6-F5A5-4317-92F4-84371C73CA65}" type="presOf" srcId="{BA5F346B-0DF9-43F0-844F-23E687285072}" destId="{36571A2C-686E-473D-9EC6-607D4751AE12}" srcOrd="0" destOrd="0" presId="urn:microsoft.com/office/officeart/2005/8/layout/vList2"/>
    <dgm:cxn modelId="{AE21FB86-BBA7-4EEF-91EC-1C0B8F9AF5E0}" srcId="{3FB118EB-5DA9-47C1-A2DB-5788E1C95DF0}" destId="{BA5F346B-0DF9-43F0-844F-23E687285072}" srcOrd="0" destOrd="0" parTransId="{231634C7-76F6-455E-BDDB-382F449A3D80}" sibTransId="{CB93564E-3965-4EB1-AC20-0D897C41FAF5}"/>
    <dgm:cxn modelId="{03ECE7E0-0A4F-4477-86BD-A2706548F613}" srcId="{3FB118EB-5DA9-47C1-A2DB-5788E1C95DF0}" destId="{4DDBB01D-7659-4680-A571-2FF7CC21E41F}" srcOrd="1" destOrd="0" parTransId="{1DBFB98B-6E06-4728-ADFE-2A6CAF223A40}" sibTransId="{A18E0F9C-EE5C-45F1-92B9-C9765AE173EA}"/>
    <dgm:cxn modelId="{0B16E3CE-6E5B-42FF-8BBC-2A7DD3949905}" type="presParOf" srcId="{7A93A184-B215-42C9-B875-A310CB145A46}" destId="{36571A2C-686E-473D-9EC6-607D4751AE12}" srcOrd="0" destOrd="0" presId="urn:microsoft.com/office/officeart/2005/8/layout/vList2"/>
    <dgm:cxn modelId="{37B1F829-66E4-4ED4-AC9E-788E2ECF14B1}" type="presParOf" srcId="{7A93A184-B215-42C9-B875-A310CB145A46}" destId="{ABB736FA-2E6F-429F-A5E6-97319EE87948}" srcOrd="1" destOrd="0" presId="urn:microsoft.com/office/officeart/2005/8/layout/vList2"/>
    <dgm:cxn modelId="{DE8EBDBF-DE24-40C0-9889-237E15004570}" type="presParOf" srcId="{7A93A184-B215-42C9-B875-A310CB145A46}" destId="{05176F58-00DC-43BE-94D2-9E3921CB464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8918C7-0052-4344-9FDD-C2A4014465F4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B742CB4-4DBC-44B3-A371-0EAA7498A7CC}">
      <dgm:prSet custT="1"/>
      <dgm:spPr/>
      <dgm:t>
        <a:bodyPr/>
        <a:lstStyle/>
        <a:p>
          <a:r>
            <a:rPr lang="ru-RU" sz="2400" b="0" smtClean="0">
              <a:latin typeface="Times New Roman" pitchFamily="18" charset="0"/>
              <a:cs typeface="Times New Roman" pitchFamily="18" charset="0"/>
            </a:rPr>
            <a:t>Благодаря использованию здоровьесберегающих технологий у детей происходит: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9C8C7139-EDF8-444F-88B3-B50B02E1F2E5}" type="parTrans" cxnId="{E3008F58-E097-4147-BF74-FCCF16F487D3}">
      <dgm:prSet/>
      <dgm:spPr/>
      <dgm:t>
        <a:bodyPr/>
        <a:lstStyle/>
        <a:p>
          <a:endParaRPr lang="ru-RU"/>
        </a:p>
      </dgm:t>
    </dgm:pt>
    <dgm:pt modelId="{DD81AC8C-6416-4663-8E50-1ED1D15D9914}" type="sibTrans" cxnId="{E3008F58-E097-4147-BF74-FCCF16F487D3}">
      <dgm:prSet/>
      <dgm:spPr/>
      <dgm:t>
        <a:bodyPr/>
        <a:lstStyle/>
        <a:p>
          <a:endParaRPr lang="ru-RU"/>
        </a:p>
      </dgm:t>
    </dgm:pt>
    <dgm:pt modelId="{5A1C2712-A837-4DD0-8071-477FE80E69F1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Улучшение памяти, внимания, мышления;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D4F7673-0E24-489A-9C84-BA4449EECACF}" type="parTrans" cxnId="{F8586CA6-6AEA-4430-82A0-FD64CCB418A7}">
      <dgm:prSet/>
      <dgm:spPr/>
      <dgm:t>
        <a:bodyPr/>
        <a:lstStyle/>
        <a:p>
          <a:endParaRPr lang="ru-RU"/>
        </a:p>
      </dgm:t>
    </dgm:pt>
    <dgm:pt modelId="{ACF43CF9-F88F-457C-98B8-2BFB09D39D3F}" type="sibTrans" cxnId="{F8586CA6-6AEA-4430-82A0-FD64CCB418A7}">
      <dgm:prSet/>
      <dgm:spPr/>
      <dgm:t>
        <a:bodyPr/>
        <a:lstStyle/>
        <a:p>
          <a:endParaRPr lang="ru-RU"/>
        </a:p>
      </dgm:t>
    </dgm:pt>
    <dgm:pt modelId="{567F6FB8-FDA2-4FDC-9018-1FD87325763C}" type="pres">
      <dgm:prSet presAssocID="{FF8918C7-0052-4344-9FDD-C2A4014465F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87DE5-C30B-4069-9941-32F55C44EFE2}" type="pres">
      <dgm:prSet presAssocID="{AB742CB4-4DBC-44B3-A371-0EAA7498A7CC}" presName="parentText" presStyleLbl="node1" presStyleIdx="0" presStyleCnt="2" custScaleY="13156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570D7-DFD8-4AC9-ADDD-5D7099A1C9E4}" type="pres">
      <dgm:prSet presAssocID="{DD81AC8C-6416-4663-8E50-1ED1D15D9914}" presName="spacer" presStyleCnt="0"/>
      <dgm:spPr/>
    </dgm:pt>
    <dgm:pt modelId="{270BFD4E-AF23-40A5-AD72-8F69D007375D}" type="pres">
      <dgm:prSet presAssocID="{5A1C2712-A837-4DD0-8071-477FE80E69F1}" presName="parentText" presStyleLbl="node1" presStyleIdx="1" presStyleCnt="2" custLinFactY="22499" custLinFactNeighborX="-24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586CA6-6AEA-4430-82A0-FD64CCB418A7}" srcId="{FF8918C7-0052-4344-9FDD-C2A4014465F4}" destId="{5A1C2712-A837-4DD0-8071-477FE80E69F1}" srcOrd="1" destOrd="0" parTransId="{BD4F7673-0E24-489A-9C84-BA4449EECACF}" sibTransId="{ACF43CF9-F88F-457C-98B8-2BFB09D39D3F}"/>
    <dgm:cxn modelId="{1742A403-624A-4B56-964E-8C98E837A7E4}" type="presOf" srcId="{AB742CB4-4DBC-44B3-A371-0EAA7498A7CC}" destId="{C2987DE5-C30B-4069-9941-32F55C44EFE2}" srcOrd="0" destOrd="0" presId="urn:microsoft.com/office/officeart/2005/8/layout/vList2"/>
    <dgm:cxn modelId="{1F828736-7FED-43F5-B779-82D9FFA796FE}" type="presOf" srcId="{FF8918C7-0052-4344-9FDD-C2A4014465F4}" destId="{567F6FB8-FDA2-4FDC-9018-1FD87325763C}" srcOrd="0" destOrd="0" presId="urn:microsoft.com/office/officeart/2005/8/layout/vList2"/>
    <dgm:cxn modelId="{B4880311-9007-42F3-A849-03CFFD9E79F9}" type="presOf" srcId="{5A1C2712-A837-4DD0-8071-477FE80E69F1}" destId="{270BFD4E-AF23-40A5-AD72-8F69D007375D}" srcOrd="0" destOrd="0" presId="urn:microsoft.com/office/officeart/2005/8/layout/vList2"/>
    <dgm:cxn modelId="{E3008F58-E097-4147-BF74-FCCF16F487D3}" srcId="{FF8918C7-0052-4344-9FDD-C2A4014465F4}" destId="{AB742CB4-4DBC-44B3-A371-0EAA7498A7CC}" srcOrd="0" destOrd="0" parTransId="{9C8C7139-EDF8-444F-88B3-B50B02E1F2E5}" sibTransId="{DD81AC8C-6416-4663-8E50-1ED1D15D9914}"/>
    <dgm:cxn modelId="{84F34030-5A5A-4760-A2B0-A77C595792B0}" type="presParOf" srcId="{567F6FB8-FDA2-4FDC-9018-1FD87325763C}" destId="{C2987DE5-C30B-4069-9941-32F55C44EFE2}" srcOrd="0" destOrd="0" presId="urn:microsoft.com/office/officeart/2005/8/layout/vList2"/>
    <dgm:cxn modelId="{4FBDD9B9-DCC6-45B6-A2DE-FC903909E7A6}" type="presParOf" srcId="{567F6FB8-FDA2-4FDC-9018-1FD87325763C}" destId="{A1A570D7-DFD8-4AC9-ADDD-5D7099A1C9E4}" srcOrd="1" destOrd="0" presId="urn:microsoft.com/office/officeart/2005/8/layout/vList2"/>
    <dgm:cxn modelId="{6D706B25-755F-449F-B060-D5CB4C673ECC}" type="presParOf" srcId="{567F6FB8-FDA2-4FDC-9018-1FD87325763C}" destId="{270BFD4E-AF23-40A5-AD72-8F69D007375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09603D6-4027-46B9-B443-82A1DDC9BD16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8BC994C2-C4C0-49A5-89B9-2AE591F26D36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Повышение способности к произвольному контролю;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38750A24-7159-4840-B60F-F1C042AF06D4}" type="parTrans" cxnId="{64433820-127A-41C2-AB84-DCCCE18A5BDC}">
      <dgm:prSet/>
      <dgm:spPr/>
      <dgm:t>
        <a:bodyPr/>
        <a:lstStyle/>
        <a:p>
          <a:endParaRPr lang="ru-RU"/>
        </a:p>
      </dgm:t>
    </dgm:pt>
    <dgm:pt modelId="{F2343E8F-361D-4B34-90C6-025D421B60D8}" type="sibTrans" cxnId="{64433820-127A-41C2-AB84-DCCCE18A5BDC}">
      <dgm:prSet/>
      <dgm:spPr/>
      <dgm:t>
        <a:bodyPr/>
        <a:lstStyle/>
        <a:p>
          <a:endParaRPr lang="ru-RU"/>
        </a:p>
      </dgm:t>
    </dgm:pt>
    <dgm:pt modelId="{3B27EA59-B386-4973-BBD1-216A43853D74}" type="pres">
      <dgm:prSet presAssocID="{F09603D6-4027-46B9-B443-82A1DDC9BD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525960-0DAA-4F66-AEA9-3557DBE371E4}" type="pres">
      <dgm:prSet presAssocID="{8BC994C2-C4C0-49A5-89B9-2AE591F26D36}" presName="parentText" presStyleLbl="node1" presStyleIdx="0" presStyleCnt="1" custScaleX="100000" custScaleY="33400" custLinFactY="-100000" custLinFactNeighborX="-2907" custLinFactNeighborY="-1556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433820-127A-41C2-AB84-DCCCE18A5BDC}" srcId="{F09603D6-4027-46B9-B443-82A1DDC9BD16}" destId="{8BC994C2-C4C0-49A5-89B9-2AE591F26D36}" srcOrd="0" destOrd="0" parTransId="{38750A24-7159-4840-B60F-F1C042AF06D4}" sibTransId="{F2343E8F-361D-4B34-90C6-025D421B60D8}"/>
    <dgm:cxn modelId="{6AC97D19-91EA-49CF-B236-75000019C17D}" type="presOf" srcId="{F09603D6-4027-46B9-B443-82A1DDC9BD16}" destId="{3B27EA59-B386-4973-BBD1-216A43853D74}" srcOrd="0" destOrd="0" presId="urn:microsoft.com/office/officeart/2005/8/layout/vList2"/>
    <dgm:cxn modelId="{474951DD-F06D-47A9-AFE6-B87AD17562A8}" type="presOf" srcId="{8BC994C2-C4C0-49A5-89B9-2AE591F26D36}" destId="{B3525960-0DAA-4F66-AEA9-3557DBE371E4}" srcOrd="0" destOrd="0" presId="urn:microsoft.com/office/officeart/2005/8/layout/vList2"/>
    <dgm:cxn modelId="{79384958-6F0D-462F-8D57-5CFBE92092C0}" type="presParOf" srcId="{3B27EA59-B386-4973-BBD1-216A43853D74}" destId="{B3525960-0DAA-4F66-AEA9-3557DBE37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FC25B54-9B5C-43D4-9E43-7A2068A987F8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2DCB8AD5-D2D9-4743-805F-9C22430DC597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Улучшение общего эмоционального состояния;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974C834-3422-45C4-BC2C-5EE8D14844A5}" type="parTrans" cxnId="{50BCC3CA-29DC-4997-B80A-49934A08224D}">
      <dgm:prSet/>
      <dgm:spPr/>
      <dgm:t>
        <a:bodyPr/>
        <a:lstStyle/>
        <a:p>
          <a:endParaRPr lang="ru-RU"/>
        </a:p>
      </dgm:t>
    </dgm:pt>
    <dgm:pt modelId="{6345E352-CFDC-4A52-8DE7-41FA204BA2FE}" type="sibTrans" cxnId="{50BCC3CA-29DC-4997-B80A-49934A08224D}">
      <dgm:prSet/>
      <dgm:spPr/>
      <dgm:t>
        <a:bodyPr/>
        <a:lstStyle/>
        <a:p>
          <a:endParaRPr lang="ru-RU"/>
        </a:p>
      </dgm:t>
    </dgm:pt>
    <dgm:pt modelId="{358572CF-A0A7-4362-98E4-061425500E29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Повышается работоспособность, уверенность в себе;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7D6FCA6-4CBC-40E7-9387-DE8945DFAF21}" type="parTrans" cxnId="{258D86B5-67ED-44BC-BFE8-CA58185A480A}">
      <dgm:prSet/>
      <dgm:spPr/>
      <dgm:t>
        <a:bodyPr/>
        <a:lstStyle/>
        <a:p>
          <a:endParaRPr lang="ru-RU"/>
        </a:p>
      </dgm:t>
    </dgm:pt>
    <dgm:pt modelId="{85835A49-B2D7-4F5C-AC2D-CFB141B79D92}" type="sibTrans" cxnId="{258D86B5-67ED-44BC-BFE8-CA58185A480A}">
      <dgm:prSet/>
      <dgm:spPr/>
      <dgm:t>
        <a:bodyPr/>
        <a:lstStyle/>
        <a:p>
          <a:endParaRPr lang="ru-RU"/>
        </a:p>
      </dgm:t>
    </dgm:pt>
    <dgm:pt modelId="{7C3836B7-05E3-4496-B789-8A8FDAFE28DD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Стимулируются двигательные функции;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DD80052-0A37-45CA-A79B-A8C956FF9CEA}" type="parTrans" cxnId="{27AFA39A-F0A9-4D05-9FC7-748A2496441D}">
      <dgm:prSet/>
      <dgm:spPr/>
      <dgm:t>
        <a:bodyPr/>
        <a:lstStyle/>
        <a:p>
          <a:endParaRPr lang="ru-RU"/>
        </a:p>
      </dgm:t>
    </dgm:pt>
    <dgm:pt modelId="{C0FD71ED-9185-49E1-BA0D-A5E3FE0EB762}" type="sibTrans" cxnId="{27AFA39A-F0A9-4D05-9FC7-748A2496441D}">
      <dgm:prSet/>
      <dgm:spPr/>
      <dgm:t>
        <a:bodyPr/>
        <a:lstStyle/>
        <a:p>
          <a:endParaRPr lang="ru-RU"/>
        </a:p>
      </dgm:t>
    </dgm:pt>
    <dgm:pt modelId="{9C0E53AC-59D3-4651-8466-877C8496D459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Снижает утомляемость;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10DC526-C67B-4394-985B-A3E18F14A459}" type="parTrans" cxnId="{804B6922-8177-44CB-9B0B-CA1FA760B203}">
      <dgm:prSet/>
      <dgm:spPr/>
      <dgm:t>
        <a:bodyPr/>
        <a:lstStyle/>
        <a:p>
          <a:endParaRPr lang="ru-RU"/>
        </a:p>
      </dgm:t>
    </dgm:pt>
    <dgm:pt modelId="{1A04B956-BC17-4C55-937E-E52F45423D4E}" type="sibTrans" cxnId="{804B6922-8177-44CB-9B0B-CA1FA760B203}">
      <dgm:prSet/>
      <dgm:spPr/>
      <dgm:t>
        <a:bodyPr/>
        <a:lstStyle/>
        <a:p>
          <a:endParaRPr lang="ru-RU"/>
        </a:p>
      </dgm:t>
    </dgm:pt>
    <dgm:pt modelId="{4F784120-03F5-42B4-9D76-E61D0B063FCB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Развивается дыхательный и артикуляционный аппарат;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903AFA9-556E-4E16-AAE1-25AF68CE09A8}" type="parTrans" cxnId="{150EFC5C-E4CE-4D64-A915-A1DF3D50DB5E}">
      <dgm:prSet/>
      <dgm:spPr/>
      <dgm:t>
        <a:bodyPr/>
        <a:lstStyle/>
        <a:p>
          <a:endParaRPr lang="ru-RU"/>
        </a:p>
      </dgm:t>
    </dgm:pt>
    <dgm:pt modelId="{092F8D85-93E0-4E56-A586-5F5D23D6132B}" type="sibTrans" cxnId="{150EFC5C-E4CE-4D64-A915-A1DF3D50DB5E}">
      <dgm:prSet/>
      <dgm:spPr/>
      <dgm:t>
        <a:bodyPr/>
        <a:lstStyle/>
        <a:p>
          <a:endParaRPr lang="ru-RU"/>
        </a:p>
      </dgm:t>
    </dgm:pt>
    <dgm:pt modelId="{E6AEAC59-944A-4005-B0A4-E87CA7DFF257}">
      <dgm:prSet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Стимулируется речевая функция.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E6BC152-382D-4459-829E-69CBC1B02401}" type="parTrans" cxnId="{8E418719-3A40-4ACB-90C1-5DF8851235CA}">
      <dgm:prSet/>
      <dgm:spPr/>
      <dgm:t>
        <a:bodyPr/>
        <a:lstStyle/>
        <a:p>
          <a:endParaRPr lang="ru-RU"/>
        </a:p>
      </dgm:t>
    </dgm:pt>
    <dgm:pt modelId="{77B58714-4B2D-4F2B-87D4-6E03D290353F}" type="sibTrans" cxnId="{8E418719-3A40-4ACB-90C1-5DF8851235CA}">
      <dgm:prSet/>
      <dgm:spPr/>
      <dgm:t>
        <a:bodyPr/>
        <a:lstStyle/>
        <a:p>
          <a:endParaRPr lang="ru-RU"/>
        </a:p>
      </dgm:t>
    </dgm:pt>
    <dgm:pt modelId="{54690EA1-97A7-48C3-83F4-6D862079498F}" type="pres">
      <dgm:prSet presAssocID="{0FC25B54-9B5C-43D4-9E43-7A2068A987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C216BE-FC9D-4F46-9DD7-6CA520B59006}" type="pres">
      <dgm:prSet presAssocID="{E6AEAC59-944A-4005-B0A4-E87CA7DFF257}" presName="parentText" presStyleLbl="node1" presStyleIdx="0" presStyleCnt="6" custScaleY="36348" custLinFactY="68385" custLinFactNeighborX="-1619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3E340A-609B-4E9D-A770-41F28D1FA404}" type="pres">
      <dgm:prSet presAssocID="{77B58714-4B2D-4F2B-87D4-6E03D290353F}" presName="spacer" presStyleCnt="0"/>
      <dgm:spPr/>
    </dgm:pt>
    <dgm:pt modelId="{F6CA38F1-AC23-4818-8D51-77348BD0BC78}" type="pres">
      <dgm:prSet presAssocID="{4F784120-03F5-42B4-9D76-E61D0B063FCB}" presName="parentText" presStyleLbl="node1" presStyleIdx="1" presStyleCnt="6" custScaleY="47632" custLinFactY="68143" custLinFactNeighborX="-106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A9851D-CF48-404E-95AF-A3915E491AEB}" type="pres">
      <dgm:prSet presAssocID="{092F8D85-93E0-4E56-A586-5F5D23D6132B}" presName="spacer" presStyleCnt="0"/>
      <dgm:spPr/>
    </dgm:pt>
    <dgm:pt modelId="{2EF03B08-F364-4F90-9266-68043DF8416D}" type="pres">
      <dgm:prSet presAssocID="{9C0E53AC-59D3-4651-8466-877C8496D459}" presName="parentText" presStyleLbl="node1" presStyleIdx="2" presStyleCnt="6" custFlipVert="0" custScaleY="48689" custLinFactY="65042" custLinFactNeighborX="-23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9454F-9C06-437A-ACBF-10EF187D3567}" type="pres">
      <dgm:prSet presAssocID="{1A04B956-BC17-4C55-937E-E52F45423D4E}" presName="spacer" presStyleCnt="0"/>
      <dgm:spPr/>
    </dgm:pt>
    <dgm:pt modelId="{B92D79AF-46A3-4005-8497-D6535AF62CA8}" type="pres">
      <dgm:prSet presAssocID="{7C3836B7-05E3-4496-B789-8A8FDAFE28DD}" presName="parentText" presStyleLbl="node1" presStyleIdx="3" presStyleCnt="6" custScaleY="34751" custLinFactY="62043" custLinFactNeighborX="-118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E7553-ACCF-4CE9-9F6C-E7DA28EDA031}" type="pres">
      <dgm:prSet presAssocID="{C0FD71ED-9185-49E1-BA0D-A5E3FE0EB762}" presName="spacer" presStyleCnt="0"/>
      <dgm:spPr/>
    </dgm:pt>
    <dgm:pt modelId="{E09616C9-9BFE-4DCC-9788-7F7436E2A963}" type="pres">
      <dgm:prSet presAssocID="{358572CF-A0A7-4362-98E4-061425500E29}" presName="parentText" presStyleLbl="node1" presStyleIdx="4" presStyleCnt="6" custScaleY="51966" custLinFactY="68396" custLinFactNeighborX="-59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E9896-2E77-4C6B-BBB8-5E2DA164268C}" type="pres">
      <dgm:prSet presAssocID="{85835A49-B2D7-4F5C-AC2D-CFB141B79D92}" presName="spacer" presStyleCnt="0"/>
      <dgm:spPr/>
    </dgm:pt>
    <dgm:pt modelId="{B7923FFB-DD30-43D5-A4C1-102D5B9D9B23}" type="pres">
      <dgm:prSet presAssocID="{2DCB8AD5-D2D9-4743-805F-9C22430DC597}" presName="parentText" presStyleLbl="node1" presStyleIdx="5" presStyleCnt="6" custScaleY="46848" custLinFactY="100000" custLinFactNeighborX="237" custLinFactNeighborY="1309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AFA39A-F0A9-4D05-9FC7-748A2496441D}" srcId="{0FC25B54-9B5C-43D4-9E43-7A2068A987F8}" destId="{7C3836B7-05E3-4496-B789-8A8FDAFE28DD}" srcOrd="3" destOrd="0" parTransId="{CDD80052-0A37-45CA-A79B-A8C956FF9CEA}" sibTransId="{C0FD71ED-9185-49E1-BA0D-A5E3FE0EB762}"/>
    <dgm:cxn modelId="{804B6922-8177-44CB-9B0B-CA1FA760B203}" srcId="{0FC25B54-9B5C-43D4-9E43-7A2068A987F8}" destId="{9C0E53AC-59D3-4651-8466-877C8496D459}" srcOrd="2" destOrd="0" parTransId="{810DC526-C67B-4394-985B-A3E18F14A459}" sibTransId="{1A04B956-BC17-4C55-937E-E52F45423D4E}"/>
    <dgm:cxn modelId="{915F672E-E0D5-4E5C-8239-7D785DF0A242}" type="presOf" srcId="{0FC25B54-9B5C-43D4-9E43-7A2068A987F8}" destId="{54690EA1-97A7-48C3-83F4-6D862079498F}" srcOrd="0" destOrd="0" presId="urn:microsoft.com/office/officeart/2005/8/layout/vList2"/>
    <dgm:cxn modelId="{2783F092-2697-4914-B9CF-F4F76FD429C0}" type="presOf" srcId="{4F784120-03F5-42B4-9D76-E61D0B063FCB}" destId="{F6CA38F1-AC23-4818-8D51-77348BD0BC78}" srcOrd="0" destOrd="0" presId="urn:microsoft.com/office/officeart/2005/8/layout/vList2"/>
    <dgm:cxn modelId="{258D86B5-67ED-44BC-BFE8-CA58185A480A}" srcId="{0FC25B54-9B5C-43D4-9E43-7A2068A987F8}" destId="{358572CF-A0A7-4362-98E4-061425500E29}" srcOrd="4" destOrd="0" parTransId="{D7D6FCA6-4CBC-40E7-9387-DE8945DFAF21}" sibTransId="{85835A49-B2D7-4F5C-AC2D-CFB141B79D92}"/>
    <dgm:cxn modelId="{50BCC3CA-29DC-4997-B80A-49934A08224D}" srcId="{0FC25B54-9B5C-43D4-9E43-7A2068A987F8}" destId="{2DCB8AD5-D2D9-4743-805F-9C22430DC597}" srcOrd="5" destOrd="0" parTransId="{4974C834-3422-45C4-BC2C-5EE8D14844A5}" sibTransId="{6345E352-CFDC-4A52-8DE7-41FA204BA2FE}"/>
    <dgm:cxn modelId="{7CA7A976-3BF7-4576-A4C0-66D9166424F5}" type="presOf" srcId="{358572CF-A0A7-4362-98E4-061425500E29}" destId="{E09616C9-9BFE-4DCC-9788-7F7436E2A963}" srcOrd="0" destOrd="0" presId="urn:microsoft.com/office/officeart/2005/8/layout/vList2"/>
    <dgm:cxn modelId="{D3ED2F76-8778-4292-8DBE-99738651E73A}" type="presOf" srcId="{2DCB8AD5-D2D9-4743-805F-9C22430DC597}" destId="{B7923FFB-DD30-43D5-A4C1-102D5B9D9B23}" srcOrd="0" destOrd="0" presId="urn:microsoft.com/office/officeart/2005/8/layout/vList2"/>
    <dgm:cxn modelId="{74545159-74C8-461C-93A7-ACC9FB761FF2}" type="presOf" srcId="{7C3836B7-05E3-4496-B789-8A8FDAFE28DD}" destId="{B92D79AF-46A3-4005-8497-D6535AF62CA8}" srcOrd="0" destOrd="0" presId="urn:microsoft.com/office/officeart/2005/8/layout/vList2"/>
    <dgm:cxn modelId="{F1648DC7-6E35-49DE-A904-9957B8BDCCDD}" type="presOf" srcId="{9C0E53AC-59D3-4651-8466-877C8496D459}" destId="{2EF03B08-F364-4F90-9266-68043DF8416D}" srcOrd="0" destOrd="0" presId="urn:microsoft.com/office/officeart/2005/8/layout/vList2"/>
    <dgm:cxn modelId="{9981FB78-A553-48D3-90C4-17CA4DE5EC45}" type="presOf" srcId="{E6AEAC59-944A-4005-B0A4-E87CA7DFF257}" destId="{E4C216BE-FC9D-4F46-9DD7-6CA520B59006}" srcOrd="0" destOrd="0" presId="urn:microsoft.com/office/officeart/2005/8/layout/vList2"/>
    <dgm:cxn modelId="{150EFC5C-E4CE-4D64-A915-A1DF3D50DB5E}" srcId="{0FC25B54-9B5C-43D4-9E43-7A2068A987F8}" destId="{4F784120-03F5-42B4-9D76-E61D0B063FCB}" srcOrd="1" destOrd="0" parTransId="{7903AFA9-556E-4E16-AAE1-25AF68CE09A8}" sibTransId="{092F8D85-93E0-4E56-A586-5F5D23D6132B}"/>
    <dgm:cxn modelId="{8E418719-3A40-4ACB-90C1-5DF8851235CA}" srcId="{0FC25B54-9B5C-43D4-9E43-7A2068A987F8}" destId="{E6AEAC59-944A-4005-B0A4-E87CA7DFF257}" srcOrd="0" destOrd="0" parTransId="{CE6BC152-382D-4459-829E-69CBC1B02401}" sibTransId="{77B58714-4B2D-4F2B-87D4-6E03D290353F}"/>
    <dgm:cxn modelId="{DAD6C4C0-A509-4063-8DFF-14C6BEAB1B3E}" type="presParOf" srcId="{54690EA1-97A7-48C3-83F4-6D862079498F}" destId="{E4C216BE-FC9D-4F46-9DD7-6CA520B59006}" srcOrd="0" destOrd="0" presId="urn:microsoft.com/office/officeart/2005/8/layout/vList2"/>
    <dgm:cxn modelId="{07587D06-485B-49DB-BC70-2F41EA1E78AF}" type="presParOf" srcId="{54690EA1-97A7-48C3-83F4-6D862079498F}" destId="{8A3E340A-609B-4E9D-A770-41F28D1FA404}" srcOrd="1" destOrd="0" presId="urn:microsoft.com/office/officeart/2005/8/layout/vList2"/>
    <dgm:cxn modelId="{114B2F67-EDDD-4A36-8151-479E7FF56827}" type="presParOf" srcId="{54690EA1-97A7-48C3-83F4-6D862079498F}" destId="{F6CA38F1-AC23-4818-8D51-77348BD0BC78}" srcOrd="2" destOrd="0" presId="urn:microsoft.com/office/officeart/2005/8/layout/vList2"/>
    <dgm:cxn modelId="{AA1D438B-AE00-4982-8457-D0FBCB58EDC3}" type="presParOf" srcId="{54690EA1-97A7-48C3-83F4-6D862079498F}" destId="{BAA9851D-CF48-404E-95AF-A3915E491AEB}" srcOrd="3" destOrd="0" presId="urn:microsoft.com/office/officeart/2005/8/layout/vList2"/>
    <dgm:cxn modelId="{90D6F749-E850-4598-B56E-0DB6200E639B}" type="presParOf" srcId="{54690EA1-97A7-48C3-83F4-6D862079498F}" destId="{2EF03B08-F364-4F90-9266-68043DF8416D}" srcOrd="4" destOrd="0" presId="urn:microsoft.com/office/officeart/2005/8/layout/vList2"/>
    <dgm:cxn modelId="{60111EAF-9174-4C91-954A-9F4F6DBF8AB4}" type="presParOf" srcId="{54690EA1-97A7-48C3-83F4-6D862079498F}" destId="{0269454F-9C06-437A-ACBF-10EF187D3567}" srcOrd="5" destOrd="0" presId="urn:microsoft.com/office/officeart/2005/8/layout/vList2"/>
    <dgm:cxn modelId="{5A036807-D58A-4020-AA77-67A266C17F01}" type="presParOf" srcId="{54690EA1-97A7-48C3-83F4-6D862079498F}" destId="{B92D79AF-46A3-4005-8497-D6535AF62CA8}" srcOrd="6" destOrd="0" presId="urn:microsoft.com/office/officeart/2005/8/layout/vList2"/>
    <dgm:cxn modelId="{DCBB41C2-1D43-4C9F-89B4-30E249190D73}" type="presParOf" srcId="{54690EA1-97A7-48C3-83F4-6D862079498F}" destId="{CB8E7553-ACCF-4CE9-9F6C-E7DA28EDA031}" srcOrd="7" destOrd="0" presId="urn:microsoft.com/office/officeart/2005/8/layout/vList2"/>
    <dgm:cxn modelId="{C38C96A2-F05A-4D98-B225-70FF79E136FE}" type="presParOf" srcId="{54690EA1-97A7-48C3-83F4-6D862079498F}" destId="{E09616C9-9BFE-4DCC-9788-7F7436E2A963}" srcOrd="8" destOrd="0" presId="urn:microsoft.com/office/officeart/2005/8/layout/vList2"/>
    <dgm:cxn modelId="{765629DB-0EE5-4B35-80F4-17BBEED2B5FE}" type="presParOf" srcId="{54690EA1-97A7-48C3-83F4-6D862079498F}" destId="{803E9896-2E77-4C6B-BBB8-5E2DA164268C}" srcOrd="9" destOrd="0" presId="urn:microsoft.com/office/officeart/2005/8/layout/vList2"/>
    <dgm:cxn modelId="{9AC01ACE-AD11-4AF0-8188-F8DC70C6298D}" type="presParOf" srcId="{54690EA1-97A7-48C3-83F4-6D862079498F}" destId="{B7923FFB-DD30-43D5-A4C1-102D5B9D9B2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6B01073-F395-4C0B-855B-ACA4CF028558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4399E750-2476-4BF0-A619-E348830F6A3A}">
      <dgm:prSet phldrT="[Текст]" custT="1"/>
      <dgm:spPr/>
      <dgm:t>
        <a:bodyPr/>
        <a:lstStyle/>
        <a:p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Здоровьесберегающая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технология 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- это система мер, включающая взаимосвязь и взаимодействие всех факторов образовательной среды, направленных на сохранение здоровья ребенка на всех этапах его обучения и развития.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Здоровьесберегающие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педагогические технологии применяются в различных видах деятельности и представлены как: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D2CCE66-2865-49C5-8884-1C73A41E65F1}" type="parTrans" cxnId="{9DD2CFA6-2837-48BE-AAD4-AA8573F410A4}">
      <dgm:prSet/>
      <dgm:spPr/>
      <dgm:t>
        <a:bodyPr/>
        <a:lstStyle/>
        <a:p>
          <a:endParaRPr lang="ru-RU"/>
        </a:p>
      </dgm:t>
    </dgm:pt>
    <dgm:pt modelId="{4CDD576C-B55F-48DB-9C0B-470F717DFF34}" type="sibTrans" cxnId="{9DD2CFA6-2837-48BE-AAD4-AA8573F410A4}">
      <dgm:prSet/>
      <dgm:spPr/>
      <dgm:t>
        <a:bodyPr/>
        <a:lstStyle/>
        <a:p>
          <a:endParaRPr lang="ru-RU"/>
        </a:p>
      </dgm:t>
    </dgm:pt>
    <dgm:pt modelId="{74061841-CB03-45B3-949E-019E293769D4}">
      <dgm:prSet/>
      <dgm:spPr/>
      <dgm:t>
        <a:bodyPr/>
        <a:lstStyle/>
        <a:p>
          <a:r>
            <a:rPr lang="ru-RU" i="1" dirty="0" smtClean="0"/>
            <a:t>СЛАЙД  5</a:t>
          </a:r>
          <a:endParaRPr lang="ru-RU" dirty="0"/>
        </a:p>
      </dgm:t>
    </dgm:pt>
    <dgm:pt modelId="{FC6F17AA-48B0-4F74-A16E-A6097DAF178B}" type="parTrans" cxnId="{A283367C-56F2-47FF-A01E-16BFD69C5A12}">
      <dgm:prSet/>
      <dgm:spPr/>
      <dgm:t>
        <a:bodyPr/>
        <a:lstStyle/>
        <a:p>
          <a:endParaRPr lang="ru-RU"/>
        </a:p>
      </dgm:t>
    </dgm:pt>
    <dgm:pt modelId="{2D6CE73B-3AAA-4CDF-B5BA-04D591AAF5C5}" type="sibTrans" cxnId="{A283367C-56F2-47FF-A01E-16BFD69C5A12}">
      <dgm:prSet/>
      <dgm:spPr/>
      <dgm:t>
        <a:bodyPr/>
        <a:lstStyle/>
        <a:p>
          <a:endParaRPr lang="ru-RU"/>
        </a:p>
      </dgm:t>
    </dgm:pt>
    <dgm:pt modelId="{7A2575F6-E8EB-4A1A-8B19-CB6A5E62EFCF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Технологии сохранения и стимулирования </a:t>
          </a:r>
          <a:r>
            <a:rPr lang="ru-RU" sz="2000" b="1" u="none" dirty="0" smtClean="0">
              <a:latin typeface="Times New Roman" pitchFamily="18" charset="0"/>
              <a:cs typeface="Times New Roman" pitchFamily="18" charset="0"/>
            </a:rPr>
            <a:t>здоровья: </a:t>
          </a:r>
          <a:r>
            <a:rPr lang="ru-RU" sz="2000" u="none" dirty="0" smtClean="0">
              <a:latin typeface="Times New Roman" pitchFamily="18" charset="0"/>
              <a:cs typeface="Times New Roman" pitchFamily="18" charset="0"/>
            </a:rPr>
            <a:t>дыхательная гимнастика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, бодрящая гимнастика,  корригирующая гимнастика, динамические паузы, подвижные и спортивные игры, релаксация, гимнастика пальчиковая, гимнастика для глаз.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9E84508-BF8A-46AB-A670-1733EC3FFAE2}" type="parTrans" cxnId="{DB1DB13E-ADC7-48BA-9D26-A85A716D60B3}">
      <dgm:prSet/>
      <dgm:spPr/>
      <dgm:t>
        <a:bodyPr/>
        <a:lstStyle/>
        <a:p>
          <a:endParaRPr lang="ru-RU"/>
        </a:p>
      </dgm:t>
    </dgm:pt>
    <dgm:pt modelId="{83869308-43B3-4399-A006-D4C6B7EEE1B7}" type="sibTrans" cxnId="{DB1DB13E-ADC7-48BA-9D26-A85A716D60B3}">
      <dgm:prSet/>
      <dgm:spPr/>
      <dgm:t>
        <a:bodyPr/>
        <a:lstStyle/>
        <a:p>
          <a:endParaRPr lang="ru-RU"/>
        </a:p>
      </dgm:t>
    </dgm:pt>
    <dgm:pt modelId="{B1A5F858-D2A8-4395-9667-5ADFD2EA275B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Технологии обучения здоровому образу жизни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: физкультурные занятия, ритмопластика, проблемно-игровые, коммуникативные игры, беседы из серии «Здоровье», массаж, точечный самомассаж, биологическая обратная связь (БОС – это технология, включающая в себя комплекс исследовательских, немедицинских, физиологических, профилактических и лечебных процедур, применяется для реабилитации опорно-двигательного аппарата, ЭЭГ, ЭМГ, ЧСС)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1D8E546D-6A47-41EC-85FF-A91B4A831BFF}" type="parTrans" cxnId="{D775B5FC-4808-446A-8E09-9AFD49676907}">
      <dgm:prSet/>
      <dgm:spPr/>
      <dgm:t>
        <a:bodyPr/>
        <a:lstStyle/>
        <a:p>
          <a:endParaRPr lang="ru-RU"/>
        </a:p>
      </dgm:t>
    </dgm:pt>
    <dgm:pt modelId="{CB9C62F0-81FB-46EC-A672-D579E7AAB348}" type="sibTrans" cxnId="{D775B5FC-4808-446A-8E09-9AFD49676907}">
      <dgm:prSet/>
      <dgm:spPr/>
      <dgm:t>
        <a:bodyPr/>
        <a:lstStyle/>
        <a:p>
          <a:endParaRPr lang="ru-RU"/>
        </a:p>
      </dgm:t>
    </dgm:pt>
    <dgm:pt modelId="{82E5BF17-9107-4FDC-8673-6D7E31800D84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Коррекционные технологии</a:t>
          </a:r>
          <a:r>
            <a:rPr lang="ru-RU" sz="2000" i="1" u="sng" dirty="0" smtClean="0">
              <a:latin typeface="Times New Roman" pitchFamily="18" charset="0"/>
              <a:cs typeface="Times New Roman" pitchFamily="18" charset="0"/>
            </a:rPr>
            <a:t>: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 технологии развития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эмоцоинально-волевой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сферы, коррекция поведения,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психогимнастика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нейрогимнастика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арт-терапия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, артикуляционная гимнастика, релаксация, технология музыкального воздействия,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сказкотерапия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).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DE5DB020-EDDA-4293-8C6F-37670A45C1EB}" type="parTrans" cxnId="{4D5C486E-A10C-4405-9252-704943470EEA}">
      <dgm:prSet/>
      <dgm:spPr/>
      <dgm:t>
        <a:bodyPr/>
        <a:lstStyle/>
        <a:p>
          <a:endParaRPr lang="ru-RU"/>
        </a:p>
      </dgm:t>
    </dgm:pt>
    <dgm:pt modelId="{984B37FB-85AE-44D5-89B9-7F2B58D694C0}" type="sibTrans" cxnId="{4D5C486E-A10C-4405-9252-704943470EEA}">
      <dgm:prSet/>
      <dgm:spPr/>
      <dgm:t>
        <a:bodyPr/>
        <a:lstStyle/>
        <a:p>
          <a:endParaRPr lang="ru-RU"/>
        </a:p>
      </dgm:t>
    </dgm:pt>
    <dgm:pt modelId="{D98A9435-7C58-4D21-B51E-ADAE07C63EF1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Метод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кинезиология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-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наука о развитии головного мозга через определённые двигательные упражнения. Основателями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кинезиологии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являются  американские педагоги, доктора наук Пол и Гейл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</a:rPr>
            <a:t>Деннисоны</a:t>
          </a:r>
          <a:r>
            <a:rPr lang="ru-RU" sz="2000" dirty="0" smtClean="0"/>
            <a:t>.</a:t>
          </a:r>
          <a:endParaRPr lang="ru-RU" sz="2000" dirty="0"/>
        </a:p>
      </dgm:t>
    </dgm:pt>
    <dgm:pt modelId="{CAE68BBC-E80E-4923-949A-FB8FDC178EF7}" type="parTrans" cxnId="{972A3CC6-1914-40F0-8AB6-8EE8CDD2025F}">
      <dgm:prSet/>
      <dgm:spPr/>
      <dgm:t>
        <a:bodyPr/>
        <a:lstStyle/>
        <a:p>
          <a:endParaRPr lang="ru-RU"/>
        </a:p>
      </dgm:t>
    </dgm:pt>
    <dgm:pt modelId="{7F908ED2-9A8E-49CE-8F3A-727FDD31300E}" type="sibTrans" cxnId="{972A3CC6-1914-40F0-8AB6-8EE8CDD2025F}">
      <dgm:prSet/>
      <dgm:spPr/>
      <dgm:t>
        <a:bodyPr/>
        <a:lstStyle/>
        <a:p>
          <a:endParaRPr lang="ru-RU"/>
        </a:p>
      </dgm:t>
    </dgm:pt>
    <dgm:pt modelId="{3D669DAC-CBC8-45BC-8839-392588309089}" type="pres">
      <dgm:prSet presAssocID="{E6B01073-F395-4C0B-855B-ACA4CF0285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6B58BA-5F71-4BDA-9769-C5A258E22591}" type="pres">
      <dgm:prSet presAssocID="{4399E750-2476-4BF0-A619-E348830F6A3A}" presName="parentText" presStyleLbl="node1" presStyleIdx="0" presStyleCnt="5" custScaleY="144938" custLinFactNeighborX="-4952" custLinFactNeighborY="-443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7BB30-737B-4E29-9B02-847A4C683D4E}" type="pres">
      <dgm:prSet presAssocID="{4399E750-2476-4BF0-A619-E348830F6A3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EECEB-DC92-4A4B-B697-C56D1D263C92}" type="pres">
      <dgm:prSet presAssocID="{7A2575F6-E8EB-4A1A-8B19-CB6A5E62EFCF}" presName="parentText" presStyleLbl="node1" presStyleIdx="1" presStyleCnt="5" custScaleY="80806" custLinFactY="-1111" custLinFactNeighborX="12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43F6FA-38F9-43BB-AB97-465E91674AB6}" type="pres">
      <dgm:prSet presAssocID="{83869308-43B3-4399-A006-D4C6B7EEE1B7}" presName="spacer" presStyleCnt="0"/>
      <dgm:spPr/>
    </dgm:pt>
    <dgm:pt modelId="{74A01E77-89B9-4DD8-A409-F89B706CA919}" type="pres">
      <dgm:prSet presAssocID="{B1A5F858-D2A8-4395-9667-5ADFD2EA275B}" presName="parentText" presStyleLbl="node1" presStyleIdx="2" presStyleCnt="5" custScaleY="1362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026206-1384-4E5D-9B61-C76569131A71}" type="pres">
      <dgm:prSet presAssocID="{CB9C62F0-81FB-46EC-A672-D579E7AAB348}" presName="spacer" presStyleCnt="0"/>
      <dgm:spPr/>
    </dgm:pt>
    <dgm:pt modelId="{EC3F25EC-9FC3-468B-AA5E-19D7236B47ED}" type="pres">
      <dgm:prSet presAssocID="{82E5BF17-9107-4FDC-8673-6D7E31800D8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2103A9-FB23-40FD-BD9D-D84AD2CA2C13}" type="pres">
      <dgm:prSet presAssocID="{984B37FB-85AE-44D5-89B9-7F2B58D694C0}" presName="spacer" presStyleCnt="0"/>
      <dgm:spPr/>
    </dgm:pt>
    <dgm:pt modelId="{C9C19D12-4181-45BA-A78D-6AB94B6AFDB0}" type="pres">
      <dgm:prSet presAssocID="{D98A9435-7C58-4D21-B51E-ADAE07C63EF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41E0D4-257E-43BA-AD3B-441B046804F9}" type="presOf" srcId="{E6B01073-F395-4C0B-855B-ACA4CF028558}" destId="{3D669DAC-CBC8-45BC-8839-392588309089}" srcOrd="0" destOrd="0" presId="urn:microsoft.com/office/officeart/2005/8/layout/vList2"/>
    <dgm:cxn modelId="{DB1DB13E-ADC7-48BA-9D26-A85A716D60B3}" srcId="{E6B01073-F395-4C0B-855B-ACA4CF028558}" destId="{7A2575F6-E8EB-4A1A-8B19-CB6A5E62EFCF}" srcOrd="1" destOrd="0" parTransId="{A9E84508-BF8A-46AB-A670-1733EC3FFAE2}" sibTransId="{83869308-43B3-4399-A006-D4C6B7EEE1B7}"/>
    <dgm:cxn modelId="{D775B5FC-4808-446A-8E09-9AFD49676907}" srcId="{E6B01073-F395-4C0B-855B-ACA4CF028558}" destId="{B1A5F858-D2A8-4395-9667-5ADFD2EA275B}" srcOrd="2" destOrd="0" parTransId="{1D8E546D-6A47-41EC-85FF-A91B4A831BFF}" sibTransId="{CB9C62F0-81FB-46EC-A672-D579E7AAB348}"/>
    <dgm:cxn modelId="{E565AE49-FE44-4AB9-972C-70FE5A2E1968}" type="presOf" srcId="{7A2575F6-E8EB-4A1A-8B19-CB6A5E62EFCF}" destId="{688EECEB-DC92-4A4B-B697-C56D1D263C92}" srcOrd="0" destOrd="0" presId="urn:microsoft.com/office/officeart/2005/8/layout/vList2"/>
    <dgm:cxn modelId="{A283367C-56F2-47FF-A01E-16BFD69C5A12}" srcId="{4399E750-2476-4BF0-A619-E348830F6A3A}" destId="{74061841-CB03-45B3-949E-019E293769D4}" srcOrd="0" destOrd="0" parTransId="{FC6F17AA-48B0-4F74-A16E-A6097DAF178B}" sibTransId="{2D6CE73B-3AAA-4CDF-B5BA-04D591AAF5C5}"/>
    <dgm:cxn modelId="{4D5C486E-A10C-4405-9252-704943470EEA}" srcId="{E6B01073-F395-4C0B-855B-ACA4CF028558}" destId="{82E5BF17-9107-4FDC-8673-6D7E31800D84}" srcOrd="3" destOrd="0" parTransId="{DE5DB020-EDDA-4293-8C6F-37670A45C1EB}" sibTransId="{984B37FB-85AE-44D5-89B9-7F2B58D694C0}"/>
    <dgm:cxn modelId="{01A21544-62BD-4757-9743-CF73895E7415}" type="presOf" srcId="{4399E750-2476-4BF0-A619-E348830F6A3A}" destId="{0D6B58BA-5F71-4BDA-9769-C5A258E22591}" srcOrd="0" destOrd="0" presId="urn:microsoft.com/office/officeart/2005/8/layout/vList2"/>
    <dgm:cxn modelId="{9DD2CFA6-2837-48BE-AAD4-AA8573F410A4}" srcId="{E6B01073-F395-4C0B-855B-ACA4CF028558}" destId="{4399E750-2476-4BF0-A619-E348830F6A3A}" srcOrd="0" destOrd="0" parTransId="{9D2CCE66-2865-49C5-8884-1C73A41E65F1}" sibTransId="{4CDD576C-B55F-48DB-9C0B-470F717DFF34}"/>
    <dgm:cxn modelId="{972A3CC6-1914-40F0-8AB6-8EE8CDD2025F}" srcId="{E6B01073-F395-4C0B-855B-ACA4CF028558}" destId="{D98A9435-7C58-4D21-B51E-ADAE07C63EF1}" srcOrd="4" destOrd="0" parTransId="{CAE68BBC-E80E-4923-949A-FB8FDC178EF7}" sibTransId="{7F908ED2-9A8E-49CE-8F3A-727FDD31300E}"/>
    <dgm:cxn modelId="{1E410B22-0F66-4234-A24F-4CC0A39804C8}" type="presOf" srcId="{74061841-CB03-45B3-949E-019E293769D4}" destId="{7247BB30-737B-4E29-9B02-847A4C683D4E}" srcOrd="0" destOrd="0" presId="urn:microsoft.com/office/officeart/2005/8/layout/vList2"/>
    <dgm:cxn modelId="{29EE193F-142F-4B8B-B3E5-8D5716411F56}" type="presOf" srcId="{B1A5F858-D2A8-4395-9667-5ADFD2EA275B}" destId="{74A01E77-89B9-4DD8-A409-F89B706CA919}" srcOrd="0" destOrd="0" presId="urn:microsoft.com/office/officeart/2005/8/layout/vList2"/>
    <dgm:cxn modelId="{E90B4713-0AED-410F-B6AA-4855DFEE1665}" type="presOf" srcId="{82E5BF17-9107-4FDC-8673-6D7E31800D84}" destId="{EC3F25EC-9FC3-468B-AA5E-19D7236B47ED}" srcOrd="0" destOrd="0" presId="urn:microsoft.com/office/officeart/2005/8/layout/vList2"/>
    <dgm:cxn modelId="{758D93BB-F0EB-4669-91B3-ED0B25993319}" type="presOf" srcId="{D98A9435-7C58-4D21-B51E-ADAE07C63EF1}" destId="{C9C19D12-4181-45BA-A78D-6AB94B6AFDB0}" srcOrd="0" destOrd="0" presId="urn:microsoft.com/office/officeart/2005/8/layout/vList2"/>
    <dgm:cxn modelId="{D15F4EC9-BA37-4AB8-8824-63DAE1E92162}" type="presParOf" srcId="{3D669DAC-CBC8-45BC-8839-392588309089}" destId="{0D6B58BA-5F71-4BDA-9769-C5A258E22591}" srcOrd="0" destOrd="0" presId="urn:microsoft.com/office/officeart/2005/8/layout/vList2"/>
    <dgm:cxn modelId="{4DED1B3E-3406-4133-A564-2833C5108C1B}" type="presParOf" srcId="{3D669DAC-CBC8-45BC-8839-392588309089}" destId="{7247BB30-737B-4E29-9B02-847A4C683D4E}" srcOrd="1" destOrd="0" presId="urn:microsoft.com/office/officeart/2005/8/layout/vList2"/>
    <dgm:cxn modelId="{77C571BC-6EAE-49C4-8E09-2627AC51AC86}" type="presParOf" srcId="{3D669DAC-CBC8-45BC-8839-392588309089}" destId="{688EECEB-DC92-4A4B-B697-C56D1D263C92}" srcOrd="2" destOrd="0" presId="urn:microsoft.com/office/officeart/2005/8/layout/vList2"/>
    <dgm:cxn modelId="{99FCBFC1-55DB-4FD5-B4EE-598E19F49571}" type="presParOf" srcId="{3D669DAC-CBC8-45BC-8839-392588309089}" destId="{BB43F6FA-38F9-43BB-AB97-465E91674AB6}" srcOrd="3" destOrd="0" presId="urn:microsoft.com/office/officeart/2005/8/layout/vList2"/>
    <dgm:cxn modelId="{25EBC52F-CF51-485A-A5AF-F7CCD0262E38}" type="presParOf" srcId="{3D669DAC-CBC8-45BC-8839-392588309089}" destId="{74A01E77-89B9-4DD8-A409-F89B706CA919}" srcOrd="4" destOrd="0" presId="urn:microsoft.com/office/officeart/2005/8/layout/vList2"/>
    <dgm:cxn modelId="{8CCCA5EA-185A-4460-BCD9-AF941A7F4F81}" type="presParOf" srcId="{3D669DAC-CBC8-45BC-8839-392588309089}" destId="{EF026206-1384-4E5D-9B61-C76569131A71}" srcOrd="5" destOrd="0" presId="urn:microsoft.com/office/officeart/2005/8/layout/vList2"/>
    <dgm:cxn modelId="{A49DB938-6FB4-4B64-AC5A-6F0DA7CEDC8A}" type="presParOf" srcId="{3D669DAC-CBC8-45BC-8839-392588309089}" destId="{EC3F25EC-9FC3-468B-AA5E-19D7236B47ED}" srcOrd="6" destOrd="0" presId="urn:microsoft.com/office/officeart/2005/8/layout/vList2"/>
    <dgm:cxn modelId="{3FEB1DBE-A77E-40CE-89D1-DDACB2A03872}" type="presParOf" srcId="{3D669DAC-CBC8-45BC-8839-392588309089}" destId="{1B2103A9-FB23-40FD-BD9D-D84AD2CA2C13}" srcOrd="7" destOrd="0" presId="urn:microsoft.com/office/officeart/2005/8/layout/vList2"/>
    <dgm:cxn modelId="{936F1BFD-F62C-4478-9DCA-66C818FB7E03}" type="presParOf" srcId="{3D669DAC-CBC8-45BC-8839-392588309089}" destId="{C9C19D12-4181-45BA-A78D-6AB94B6AFDB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1E72A11-F5AF-44B7-916F-CA8A66B8B6A1}" type="doc">
      <dgm:prSet loTypeId="urn:microsoft.com/office/officeart/2005/8/layout/vList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3138FB07-4FF1-422F-AED6-736C921CD17D}">
      <dgm:prSet custT="1"/>
      <dgm:spPr/>
      <dgm:t>
        <a:bodyPr/>
        <a:lstStyle/>
        <a:p>
          <a:pPr algn="ctr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«Кулак-ребро-ладонь»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7B5E8B7-5D8E-4C59-9F5F-04C3710BD633}" type="parTrans" cxnId="{004688B5-2E68-4DBB-8D07-D197B53D23D0}">
      <dgm:prSet/>
      <dgm:spPr/>
      <dgm:t>
        <a:bodyPr/>
        <a:lstStyle/>
        <a:p>
          <a:endParaRPr lang="ru-RU"/>
        </a:p>
      </dgm:t>
    </dgm:pt>
    <dgm:pt modelId="{8220AA45-50FB-4629-9E58-53E526514414}" type="sibTrans" cxnId="{004688B5-2E68-4DBB-8D07-D197B53D23D0}">
      <dgm:prSet/>
      <dgm:spPr/>
      <dgm:t>
        <a:bodyPr/>
        <a:lstStyle/>
        <a:p>
          <a:endParaRPr lang="ru-RU"/>
        </a:p>
      </dgm:t>
    </dgm:pt>
    <dgm:pt modelId="{A152FC17-97EF-4922-911F-B94FEEA16AC6}" type="pres">
      <dgm:prSet presAssocID="{C1E72A11-F5AF-44B7-916F-CA8A66B8B6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B07FB0-9BC1-4131-A9BE-B5F3453759E3}" type="pres">
      <dgm:prSet presAssocID="{3138FB07-4FF1-422F-AED6-736C921CD17D}" presName="parentText" presStyleLbl="node1" presStyleIdx="0" presStyleCnt="1" custScaleY="67416" custLinFactY="-105097" custLinFactNeighborX="-242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64AF90-D773-477F-AFC4-C41E10E1D31B}" type="presOf" srcId="{C1E72A11-F5AF-44B7-916F-CA8A66B8B6A1}" destId="{A152FC17-97EF-4922-911F-B94FEEA16AC6}" srcOrd="0" destOrd="0" presId="urn:microsoft.com/office/officeart/2005/8/layout/vList2"/>
    <dgm:cxn modelId="{004688B5-2E68-4DBB-8D07-D197B53D23D0}" srcId="{C1E72A11-F5AF-44B7-916F-CA8A66B8B6A1}" destId="{3138FB07-4FF1-422F-AED6-736C921CD17D}" srcOrd="0" destOrd="0" parTransId="{A7B5E8B7-5D8E-4C59-9F5F-04C3710BD633}" sibTransId="{8220AA45-50FB-4629-9E58-53E526514414}"/>
    <dgm:cxn modelId="{A5538343-0C78-4CEC-AFDF-6AD96793AF22}" type="presOf" srcId="{3138FB07-4FF1-422F-AED6-736C921CD17D}" destId="{86B07FB0-9BC1-4131-A9BE-B5F3453759E3}" srcOrd="0" destOrd="0" presId="urn:microsoft.com/office/officeart/2005/8/layout/vList2"/>
    <dgm:cxn modelId="{D1F1C95E-807F-42F1-BD29-DB4ED55BAA58}" type="presParOf" srcId="{A152FC17-97EF-4922-911F-B94FEEA16AC6}" destId="{86B07FB0-9BC1-4131-A9BE-B5F3453759E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4FB631-7DD3-43E3-B112-6661AF0D8E9C}">
      <dsp:nvSpPr>
        <dsp:cNvPr id="0" name=""/>
        <dsp:cNvSpPr/>
      </dsp:nvSpPr>
      <dsp:spPr>
        <a:xfrm rot="5400000">
          <a:off x="-205606" y="205606"/>
          <a:ext cx="1135317" cy="72410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-5400000">
        <a:off x="1" y="362053"/>
        <a:ext cx="724105" cy="411212"/>
      </dsp:txXfrm>
    </dsp:sp>
    <dsp:sp modelId="{48957558-9D25-4866-AE20-DD13ABE3C34D}">
      <dsp:nvSpPr>
        <dsp:cNvPr id="0" name=""/>
        <dsp:cNvSpPr/>
      </dsp:nvSpPr>
      <dsp:spPr>
        <a:xfrm rot="5400000">
          <a:off x="2769050" y="-1950216"/>
          <a:ext cx="1049128" cy="49495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поделиться личным опытом работы по сохранению здоровья дошкольников;</a:t>
          </a:r>
          <a:endParaRPr lang="ru-RU" sz="10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818833" y="51215"/>
        <a:ext cx="4898348" cy="946700"/>
      </dsp:txXfrm>
    </dsp:sp>
    <dsp:sp modelId="{C8499109-92B1-45A8-A8A2-9ED9E6FABACF}">
      <dsp:nvSpPr>
        <dsp:cNvPr id="0" name=""/>
        <dsp:cNvSpPr/>
      </dsp:nvSpPr>
      <dsp:spPr>
        <a:xfrm rot="5400000">
          <a:off x="-181053" y="1336899"/>
          <a:ext cx="1135317" cy="773209"/>
        </a:xfrm>
        <a:prstGeom prst="chevron">
          <a:avLst/>
        </a:prstGeom>
        <a:solidFill>
          <a:schemeClr val="accent4">
            <a:hueOff val="-879986"/>
            <a:satOff val="-9032"/>
            <a:lumOff val="3775"/>
            <a:alphaOff val="0"/>
          </a:schemeClr>
        </a:solidFill>
        <a:ln w="12700" cap="flat" cmpd="sng" algn="ctr">
          <a:solidFill>
            <a:schemeClr val="accent4">
              <a:hueOff val="-879986"/>
              <a:satOff val="-9032"/>
              <a:lumOff val="37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2" y="1542450"/>
        <a:ext cx="773209" cy="362108"/>
      </dsp:txXfrm>
    </dsp:sp>
    <dsp:sp modelId="{1849DB48-19E4-437F-99FF-BB5ED5481248}">
      <dsp:nvSpPr>
        <dsp:cNvPr id="0" name=""/>
        <dsp:cNvSpPr/>
      </dsp:nvSpPr>
      <dsp:spPr>
        <a:xfrm rot="5400000">
          <a:off x="3095884" y="-807679"/>
          <a:ext cx="738677" cy="49937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879986"/>
              <a:satOff val="-9032"/>
              <a:lumOff val="37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раскрыть значение 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 технологий;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968373" y="1355891"/>
        <a:ext cx="4957641" cy="666559"/>
      </dsp:txXfrm>
    </dsp:sp>
    <dsp:sp modelId="{5078661C-4F97-4754-B0D1-633C2B7ED393}">
      <dsp:nvSpPr>
        <dsp:cNvPr id="0" name=""/>
        <dsp:cNvSpPr/>
      </dsp:nvSpPr>
      <dsp:spPr>
        <a:xfrm rot="5400000">
          <a:off x="-189737" y="2457793"/>
          <a:ext cx="1135317" cy="755842"/>
        </a:xfrm>
        <a:prstGeom prst="chevron">
          <a:avLst/>
        </a:prstGeom>
        <a:solidFill>
          <a:schemeClr val="accent4">
            <a:hueOff val="-1759972"/>
            <a:satOff val="-18065"/>
            <a:lumOff val="7550"/>
            <a:alphaOff val="0"/>
          </a:schemeClr>
        </a:solidFill>
        <a:ln w="12700" cap="flat" cmpd="sng" algn="ctr">
          <a:solidFill>
            <a:schemeClr val="accent4">
              <a:hueOff val="-1759972"/>
              <a:satOff val="-18065"/>
              <a:lumOff val="75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-5400000">
        <a:off x="1" y="2645976"/>
        <a:ext cx="755842" cy="379475"/>
      </dsp:txXfrm>
    </dsp:sp>
    <dsp:sp modelId="{3A48BF83-AAFC-4D24-B59B-604BEEFF4BD8}">
      <dsp:nvSpPr>
        <dsp:cNvPr id="0" name=""/>
        <dsp:cNvSpPr/>
      </dsp:nvSpPr>
      <dsp:spPr>
        <a:xfrm rot="5400000">
          <a:off x="2991920" y="342436"/>
          <a:ext cx="738677" cy="45324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1759972"/>
              <a:satOff val="-18065"/>
              <a:lumOff val="755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познакомить с методикой их проведения;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95047" y="2275369"/>
        <a:ext cx="4496366" cy="666559"/>
      </dsp:txXfrm>
    </dsp:sp>
    <dsp:sp modelId="{F93EE754-3B22-4F34-B298-A4B9BCDEE5F5}">
      <dsp:nvSpPr>
        <dsp:cNvPr id="0" name=""/>
        <dsp:cNvSpPr/>
      </dsp:nvSpPr>
      <dsp:spPr>
        <a:xfrm rot="5400000">
          <a:off x="-147494" y="3596376"/>
          <a:ext cx="1135317" cy="705224"/>
        </a:xfrm>
        <a:prstGeom prst="chevron">
          <a:avLst/>
        </a:prstGeom>
        <a:solidFill>
          <a:schemeClr val="accent4">
            <a:hueOff val="-2639958"/>
            <a:satOff val="-27097"/>
            <a:lumOff val="11324"/>
            <a:alphaOff val="0"/>
          </a:schemeClr>
        </a:solidFill>
        <a:ln w="12700" cap="flat" cmpd="sng" algn="ctr">
          <a:solidFill>
            <a:schemeClr val="accent4">
              <a:hueOff val="-2639958"/>
              <a:satOff val="-27097"/>
              <a:lumOff val="113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 rot="-5400000">
        <a:off x="67553" y="3733941"/>
        <a:ext cx="705224" cy="430093"/>
      </dsp:txXfrm>
    </dsp:sp>
    <dsp:sp modelId="{11E93D78-4926-4523-A9A1-E55DF830057F}">
      <dsp:nvSpPr>
        <dsp:cNvPr id="0" name=""/>
        <dsp:cNvSpPr/>
      </dsp:nvSpPr>
      <dsp:spPr>
        <a:xfrm rot="5400000">
          <a:off x="2946701" y="1328442"/>
          <a:ext cx="828404" cy="47031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2639958"/>
              <a:satOff val="-27097"/>
              <a:lumOff val="113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распространить педагогический опыт по применению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технологий;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09351" y="3306232"/>
        <a:ext cx="4662666" cy="747526"/>
      </dsp:txXfrm>
    </dsp:sp>
    <dsp:sp modelId="{EDA696A0-60E5-4396-A039-1605F55DF23C}">
      <dsp:nvSpPr>
        <dsp:cNvPr id="0" name=""/>
        <dsp:cNvSpPr/>
      </dsp:nvSpPr>
      <dsp:spPr>
        <a:xfrm rot="5400000">
          <a:off x="-216663" y="4605603"/>
          <a:ext cx="1205082" cy="640550"/>
        </a:xfrm>
        <a:prstGeom prst="chevron">
          <a:avLst/>
        </a:prstGeom>
        <a:solidFill>
          <a:schemeClr val="accent4">
            <a:hueOff val="-3519944"/>
            <a:satOff val="-36129"/>
            <a:lumOff val="15099"/>
            <a:alphaOff val="0"/>
          </a:schemeClr>
        </a:solidFill>
        <a:ln w="12700" cap="flat" cmpd="sng" algn="ctr">
          <a:solidFill>
            <a:schemeClr val="accent4">
              <a:hueOff val="-3519944"/>
              <a:satOff val="-36129"/>
              <a:lumOff val="150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-5400000">
        <a:off x="65603" y="4643612"/>
        <a:ext cx="640550" cy="564532"/>
      </dsp:txXfrm>
    </dsp:sp>
    <dsp:sp modelId="{EDC6F582-76F1-491E-9767-0877EDBC95C2}">
      <dsp:nvSpPr>
        <dsp:cNvPr id="0" name=""/>
        <dsp:cNvSpPr/>
      </dsp:nvSpPr>
      <dsp:spPr>
        <a:xfrm rot="5400000">
          <a:off x="2909685" y="2149771"/>
          <a:ext cx="837763" cy="52124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-3519944"/>
              <a:satOff val="-36129"/>
              <a:lumOff val="1509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познакомить педагогов с элементами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технологий с целью повышения их профессиональной компетентности.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22317" y="4378035"/>
        <a:ext cx="5171603" cy="75597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2D2C3-2C95-4FB6-B9AD-6F7724D54861}">
      <dsp:nvSpPr>
        <dsp:cNvPr id="0" name=""/>
        <dsp:cNvSpPr/>
      </dsp:nvSpPr>
      <dsp:spPr>
        <a:xfrm>
          <a:off x="0" y="1232280"/>
          <a:ext cx="10515600" cy="81037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«Ухо – нос»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559" y="1271839"/>
        <a:ext cx="10436482" cy="731258"/>
      </dsp:txXfrm>
    </dsp:sp>
    <dsp:sp modelId="{D65086EC-6180-41EC-9A96-FDB5E0254EEE}">
      <dsp:nvSpPr>
        <dsp:cNvPr id="0" name=""/>
        <dsp:cNvSpPr/>
      </dsp:nvSpPr>
      <dsp:spPr>
        <a:xfrm>
          <a:off x="0" y="2042657"/>
          <a:ext cx="1051560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5100" kern="1200" dirty="0"/>
        </a:p>
      </dsp:txBody>
      <dsp:txXfrm>
        <a:off x="0" y="2042657"/>
        <a:ext cx="10515600" cy="10764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BF81F6-C139-406B-97B9-06DD2A9BD5AE}">
      <dsp:nvSpPr>
        <dsp:cNvPr id="0" name=""/>
        <dsp:cNvSpPr/>
      </dsp:nvSpPr>
      <dsp:spPr>
        <a:xfrm>
          <a:off x="0" y="160986"/>
          <a:ext cx="11756571" cy="150452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Психогимнастика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«Цепочка дружбы»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445" y="234431"/>
        <a:ext cx="11609681" cy="1357634"/>
      </dsp:txXfrm>
    </dsp:sp>
    <dsp:sp modelId="{84D988E4-BA13-4BDA-A193-32829D33B04B}">
      <dsp:nvSpPr>
        <dsp:cNvPr id="0" name=""/>
        <dsp:cNvSpPr/>
      </dsp:nvSpPr>
      <dsp:spPr>
        <a:xfrm>
          <a:off x="0" y="1741709"/>
          <a:ext cx="11756571" cy="4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3271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100" kern="1200" dirty="0"/>
        </a:p>
      </dsp:txBody>
      <dsp:txXfrm>
        <a:off x="0" y="1741709"/>
        <a:ext cx="11756571" cy="447120"/>
      </dsp:txXfrm>
    </dsp:sp>
    <dsp:sp modelId="{C7F1B92E-8BE2-439F-AAA9-E9963133F667}">
      <dsp:nvSpPr>
        <dsp:cNvPr id="0" name=""/>
        <dsp:cNvSpPr/>
      </dsp:nvSpPr>
      <dsp:spPr>
        <a:xfrm>
          <a:off x="0" y="2188829"/>
          <a:ext cx="11756571" cy="22113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Предлагаю участникам встать в круг! Настроиться на двигательную активность! Начнем мы с </a:t>
          </a:r>
          <a:r>
            <a:rPr lang="ru-RU" sz="27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психогимнастики</a:t>
          </a: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потрите ладони, почувствуйте тепло! Покатайте между ладонями воображаемый маленький шарик! А теперь поделимся теплом друг с другом: протяните ладони соседям! У нас получилась </a:t>
          </a:r>
          <a:r>
            <a:rPr lang="ru-RU" sz="2700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«цепочка дружбы»! </a:t>
          </a: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Улыбнемся, пожелаем друг другу Здоровья!</a:t>
          </a:r>
          <a:endParaRPr lang="ru-RU" sz="2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947" y="2296776"/>
        <a:ext cx="11540677" cy="199540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0D15D5-06D7-4306-AE83-EA342F3D1425}">
      <dsp:nvSpPr>
        <dsp:cNvPr id="0" name=""/>
        <dsp:cNvSpPr/>
      </dsp:nvSpPr>
      <dsp:spPr>
        <a:xfrm>
          <a:off x="0" y="1346200"/>
          <a:ext cx="10515600" cy="79876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«Су-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Джок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» -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терапия восточной медицины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993" y="1385193"/>
        <a:ext cx="10437614" cy="720782"/>
      </dsp:txXfrm>
    </dsp:sp>
    <dsp:sp modelId="{2CC8CFCC-F47D-4977-8494-0FEA98586954}">
      <dsp:nvSpPr>
        <dsp:cNvPr id="0" name=""/>
        <dsp:cNvSpPr/>
      </dsp:nvSpPr>
      <dsp:spPr>
        <a:xfrm>
          <a:off x="0" y="2332169"/>
          <a:ext cx="10515600" cy="7539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Массаж пальцев рук </a:t>
          </a:r>
          <a:r>
            <a:rPr lang="ru-RU" sz="2000" i="1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000" i="1" kern="1200" dirty="0" err="1" smtClean="0">
              <a:latin typeface="Times New Roman" pitchFamily="18" charset="0"/>
              <a:cs typeface="Times New Roman" pitchFamily="18" charset="0"/>
            </a:rPr>
            <a:t>Су-Джок</a:t>
          </a:r>
          <a:r>
            <a:rPr lang="ru-RU" sz="2000" i="1" kern="1200" dirty="0" smtClean="0">
              <a:latin typeface="Times New Roman" pitchFamily="18" charset="0"/>
              <a:cs typeface="Times New Roman" pitchFamily="18" charset="0"/>
            </a:rPr>
            <a:t>»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- терапия восточной медицины (нужно взять колючие мячики, «колючие ежики»).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804" y="2368973"/>
        <a:ext cx="10441992" cy="68032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1AAF37-1370-4789-8AEC-3A1BF9E3A123}">
      <dsp:nvSpPr>
        <dsp:cNvPr id="0" name=""/>
        <dsp:cNvSpPr/>
      </dsp:nvSpPr>
      <dsp:spPr>
        <a:xfrm>
          <a:off x="0" y="387701"/>
          <a:ext cx="10604500" cy="73640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Катится колючий ежик,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948" y="423649"/>
        <a:ext cx="10532604" cy="664511"/>
      </dsp:txXfrm>
    </dsp:sp>
    <dsp:sp modelId="{51A8A531-C1E0-4083-B914-0AE3AF075F5C}">
      <dsp:nvSpPr>
        <dsp:cNvPr id="0" name=""/>
        <dsp:cNvSpPr/>
      </dsp:nvSpPr>
      <dsp:spPr>
        <a:xfrm>
          <a:off x="0" y="1655866"/>
          <a:ext cx="10604500" cy="2500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Нет ни головы, ни ножек,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07" y="1668073"/>
        <a:ext cx="10580086" cy="225655"/>
      </dsp:txXfrm>
    </dsp:sp>
    <dsp:sp modelId="{F682A7F6-3978-43F1-A394-0BE9DA709397}">
      <dsp:nvSpPr>
        <dsp:cNvPr id="0" name=""/>
        <dsp:cNvSpPr/>
      </dsp:nvSpPr>
      <dsp:spPr>
        <a:xfrm>
          <a:off x="0" y="1241488"/>
          <a:ext cx="10604500" cy="748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 ладошке он бежит и пыхтит, пыхтит, пыхтит.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553" y="1278041"/>
        <a:ext cx="10531394" cy="675694"/>
      </dsp:txXfrm>
    </dsp:sp>
    <dsp:sp modelId="{8341F105-E154-4A80-B5FB-48126BFD08F5}">
      <dsp:nvSpPr>
        <dsp:cNvPr id="0" name=""/>
        <dsp:cNvSpPr/>
      </dsp:nvSpPr>
      <dsp:spPr>
        <a:xfrm>
          <a:off x="0" y="2105488"/>
          <a:ext cx="10604500" cy="748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По моим пальчикам бежит и пыхтит, пыхтит, пыхтит.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553" y="2142041"/>
        <a:ext cx="10531394" cy="675694"/>
      </dsp:txXfrm>
    </dsp:sp>
    <dsp:sp modelId="{84EBB020-F446-4C54-A757-E9EE5FB3B3A3}">
      <dsp:nvSpPr>
        <dsp:cNvPr id="0" name=""/>
        <dsp:cNvSpPr/>
      </dsp:nvSpPr>
      <dsp:spPr>
        <a:xfrm>
          <a:off x="0" y="2988376"/>
          <a:ext cx="10604500" cy="748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Бегает туда-сюда, мне щекотно да, да, да,</a:t>
          </a:r>
          <a:r>
            <a:rPr lang="ru-RU" sz="500" i="1" kern="1200" dirty="0" smtClean="0"/>
            <a:t>)</a:t>
          </a:r>
          <a:endParaRPr lang="ru-RU" sz="500" kern="1200" dirty="0"/>
        </a:p>
      </dsp:txBody>
      <dsp:txXfrm>
        <a:off x="36553" y="3024929"/>
        <a:ext cx="10531394" cy="675694"/>
      </dsp:txXfrm>
    </dsp:sp>
    <dsp:sp modelId="{A86C38B6-0543-4FEA-BC60-8D04C8FC8EFA}">
      <dsp:nvSpPr>
        <dsp:cNvPr id="0" name=""/>
        <dsp:cNvSpPr/>
      </dsp:nvSpPr>
      <dsp:spPr>
        <a:xfrm>
          <a:off x="0" y="3833488"/>
          <a:ext cx="10604500" cy="748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Уходи, колючий еж в темный лес, где ты живешь.</a:t>
          </a:r>
          <a:r>
            <a:rPr lang="ru-RU" sz="500" kern="1200" dirty="0" smtClean="0"/>
            <a:t>.</a:t>
          </a:r>
          <a:endParaRPr lang="ru-RU" sz="500" kern="1200" dirty="0"/>
        </a:p>
      </dsp:txBody>
      <dsp:txXfrm>
        <a:off x="36553" y="3870041"/>
        <a:ext cx="10531394" cy="67569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0BEBF4-04FE-4F08-97B2-F270C7F4F963}">
      <dsp:nvSpPr>
        <dsp:cNvPr id="0" name=""/>
        <dsp:cNvSpPr/>
      </dsp:nvSpPr>
      <dsp:spPr>
        <a:xfrm>
          <a:off x="0" y="102737"/>
          <a:ext cx="10515600" cy="100292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«Самомассаж»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, оказывает влияние на клетки мозга, происходит стимуляция тактильных ощущений – это благотворно влияет на развитие речевой функции.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59" y="151696"/>
        <a:ext cx="10417682" cy="905006"/>
      </dsp:txXfrm>
    </dsp:sp>
    <dsp:sp modelId="{9BE80C02-E384-403D-9CBA-52B8298ED00A}">
      <dsp:nvSpPr>
        <dsp:cNvPr id="0" name=""/>
        <dsp:cNvSpPr/>
      </dsp:nvSpPr>
      <dsp:spPr>
        <a:xfrm>
          <a:off x="0" y="1289982"/>
          <a:ext cx="10515600" cy="1198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«Пила»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И.п. – кисть, запястье, предплечье. Ребром правой ладони имитируем пиление по всей поверхности в направлении вверх-вниз.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485" y="1348467"/>
        <a:ext cx="10398630" cy="108111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BA08EE-07AD-439C-8261-BE3A4E577ADF}">
      <dsp:nvSpPr>
        <dsp:cNvPr id="0" name=""/>
        <dsp:cNvSpPr/>
      </dsp:nvSpPr>
      <dsp:spPr>
        <a:xfrm>
          <a:off x="0" y="1853618"/>
          <a:ext cx="10515600" cy="146015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«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Спиральки» 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Каждый палец левой руки поочередно, начиная с мизинца, кладется на четыре пальца правой руки. Большими пальцами правой руки и левой выполняем спиралевидные движения.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279" y="1924897"/>
        <a:ext cx="10373042" cy="1317601"/>
      </dsp:txXfrm>
    </dsp:sp>
    <dsp:sp modelId="{8B3296A3-765A-45A8-850A-BD98160C9455}">
      <dsp:nvSpPr>
        <dsp:cNvPr id="0" name=""/>
        <dsp:cNvSpPr/>
      </dsp:nvSpPr>
      <dsp:spPr>
        <a:xfrm>
          <a:off x="0" y="3498098"/>
          <a:ext cx="10515600" cy="78238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«Утюжок» 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И.п. – то же. Правой рукой поглаживаем, растираем, разминаем левую, то же левой рукой.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193" y="3536291"/>
        <a:ext cx="10439214" cy="70599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46EA00-32E9-4E6B-84D3-FD49C51491EC}">
      <dsp:nvSpPr>
        <dsp:cNvPr id="0" name=""/>
        <dsp:cNvSpPr/>
      </dsp:nvSpPr>
      <dsp:spPr>
        <a:xfrm>
          <a:off x="0" y="0"/>
          <a:ext cx="10960099" cy="49889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«Кинетический компонент»,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после выполнения самомассажа можно приступить к упражнениям для развития  мозга       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354" y="24354"/>
        <a:ext cx="10911391" cy="450182"/>
      </dsp:txXfrm>
    </dsp:sp>
    <dsp:sp modelId="{67A92BF7-8692-4D7F-B553-897B200ED150}">
      <dsp:nvSpPr>
        <dsp:cNvPr id="0" name=""/>
        <dsp:cNvSpPr/>
      </dsp:nvSpPr>
      <dsp:spPr>
        <a:xfrm>
          <a:off x="0" y="600271"/>
          <a:ext cx="10960099" cy="804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Вышли пальчики гулять»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295" y="639566"/>
        <a:ext cx="10881509" cy="72637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51ED2-9A75-4D2F-A390-F9F655098385}">
      <dsp:nvSpPr>
        <dsp:cNvPr id="0" name=""/>
        <dsp:cNvSpPr/>
      </dsp:nvSpPr>
      <dsp:spPr>
        <a:xfrm>
          <a:off x="0" y="5256"/>
          <a:ext cx="10947400" cy="99804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«Кулачок»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720" y="53976"/>
        <a:ext cx="10849960" cy="90060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24BA3-D7E6-4B03-8478-FC326C2F2E13}">
      <dsp:nvSpPr>
        <dsp:cNvPr id="0" name=""/>
        <dsp:cNvSpPr/>
      </dsp:nvSpPr>
      <dsp:spPr>
        <a:xfrm>
          <a:off x="0" y="330"/>
          <a:ext cx="5511800" cy="4538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Ладошки вверх,</a:t>
          </a:r>
          <a:r>
            <a:rPr lang="ru-RU" sz="1700" kern="1200" dirty="0" smtClean="0"/>
            <a:t> </a:t>
          </a:r>
          <a:endParaRPr lang="ru-RU" sz="1700" kern="1200" dirty="0"/>
        </a:p>
      </dsp:txBody>
      <dsp:txXfrm>
        <a:off x="22154" y="22484"/>
        <a:ext cx="5467492" cy="409524"/>
      </dsp:txXfrm>
    </dsp:sp>
    <dsp:sp modelId="{8FE19A8A-D7BC-45DC-9452-73DEBB9B55AB}">
      <dsp:nvSpPr>
        <dsp:cNvPr id="0" name=""/>
        <dsp:cNvSpPr/>
      </dsp:nvSpPr>
      <dsp:spPr>
        <a:xfrm>
          <a:off x="0" y="468126"/>
          <a:ext cx="5511800" cy="4538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Ладошки вниз</a:t>
          </a:r>
          <a:r>
            <a:rPr lang="ru-RU" sz="500" kern="1200" dirty="0" smtClean="0"/>
            <a:t>, </a:t>
          </a:r>
          <a:endParaRPr lang="ru-RU" sz="500" kern="1200" dirty="0"/>
        </a:p>
      </dsp:txBody>
      <dsp:txXfrm>
        <a:off x="22154" y="490280"/>
        <a:ext cx="5467492" cy="409524"/>
      </dsp:txXfrm>
    </dsp:sp>
    <dsp:sp modelId="{0904C279-0C3E-4C21-810E-EABCF5F9D2CE}">
      <dsp:nvSpPr>
        <dsp:cNvPr id="0" name=""/>
        <dsp:cNvSpPr/>
      </dsp:nvSpPr>
      <dsp:spPr>
        <a:xfrm>
          <a:off x="0" y="935922"/>
          <a:ext cx="5511800" cy="4538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А теперь их на бочок-</a:t>
          </a:r>
          <a:r>
            <a:rPr lang="ru-RU" sz="500" kern="1200" dirty="0" smtClean="0"/>
            <a:t> </a:t>
          </a:r>
          <a:endParaRPr lang="ru-RU" sz="500" kern="1200" dirty="0"/>
        </a:p>
      </dsp:txBody>
      <dsp:txXfrm>
        <a:off x="22154" y="958076"/>
        <a:ext cx="5467492" cy="409524"/>
      </dsp:txXfrm>
    </dsp:sp>
    <dsp:sp modelId="{1AB83B32-DEC7-4B07-9753-5521C9EC879B}">
      <dsp:nvSpPr>
        <dsp:cNvPr id="0" name=""/>
        <dsp:cNvSpPr/>
      </dsp:nvSpPr>
      <dsp:spPr>
        <a:xfrm>
          <a:off x="0" y="1403718"/>
          <a:ext cx="5511800" cy="45383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И зажали в кулачок</a:t>
          </a:r>
          <a:r>
            <a:rPr lang="ru-RU" sz="500" kern="1200" dirty="0" smtClean="0"/>
            <a:t>.</a:t>
          </a:r>
          <a:endParaRPr lang="ru-RU" sz="500" kern="1200" dirty="0"/>
        </a:p>
      </dsp:txBody>
      <dsp:txXfrm>
        <a:off x="22154" y="1425872"/>
        <a:ext cx="5467492" cy="40952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3E7603-5E4E-4935-BBBF-443DBEEC796E}">
      <dsp:nvSpPr>
        <dsp:cNvPr id="0" name=""/>
        <dsp:cNvSpPr/>
      </dsp:nvSpPr>
      <dsp:spPr>
        <a:xfrm>
          <a:off x="0" y="0"/>
          <a:ext cx="11901065" cy="28543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«Дыхательная гимнастика,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важную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роль в оздоровлении играет развитие дыхательного аппарата. Дыхательная гимнастика проводиться в различных формах физкультурно-оздоровительной работы. У детей активизируется кислородный обмен во всех тканях организма, что способствует нормализации и оптимизации его работы в целом. 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kern="1200" dirty="0" smtClean="0">
              <a:latin typeface="Times New Roman" pitchFamily="18" charset="0"/>
              <a:cs typeface="Times New Roman" pitchFamily="18" charset="0"/>
            </a:rPr>
            <a:t>Используем дыхательную гимнастику в режимных моментах, как часть физкультурного занятия, в утренней гимнастике, после дневного сна, на прогулке, в игровой деятельности и т. д. Гимнастика проводиться ежедневно в течение 5 -10 минут в хорошо проветриваемом помещении.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9337" y="139337"/>
        <a:ext cx="11622391" cy="25756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0028CB-B0AB-4431-B0A7-63DD2645B746}">
      <dsp:nvSpPr>
        <dsp:cNvPr id="0" name=""/>
        <dsp:cNvSpPr/>
      </dsp:nvSpPr>
      <dsp:spPr>
        <a:xfrm rot="5400000">
          <a:off x="-627913" y="1677514"/>
          <a:ext cx="2082631" cy="86894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-21070" y="1505143"/>
        <a:ext cx="868944" cy="1213687"/>
      </dsp:txXfrm>
    </dsp:sp>
    <dsp:sp modelId="{C9FA5FDC-4F12-4112-8191-31D877A7532A}">
      <dsp:nvSpPr>
        <dsp:cNvPr id="0" name=""/>
        <dsp:cNvSpPr/>
      </dsp:nvSpPr>
      <dsp:spPr>
        <a:xfrm rot="5400000">
          <a:off x="1120842" y="-109413"/>
          <a:ext cx="3068219" cy="36984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 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распространение педагогического опыта по применению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 технологий в работе с детьми дошкольного возраста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 rot="-5400000">
        <a:off x="805735" y="355472"/>
        <a:ext cx="3548656" cy="276866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14439-15E2-459A-8E1B-10E7BFE18E08}">
      <dsp:nvSpPr>
        <dsp:cNvPr id="0" name=""/>
        <dsp:cNvSpPr/>
      </dsp:nvSpPr>
      <dsp:spPr>
        <a:xfrm>
          <a:off x="0" y="0"/>
          <a:ext cx="10872537" cy="178057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«Динамические паузы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», проводятся во время занятий, в течение 2-5 минут, по мере утомляемости детей. Во время их проведения включаются элементы гимнастики для глаз, дыхательной, пальчиковой и других в зависимости от вида занятий.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6921" y="86921"/>
        <a:ext cx="10698695" cy="1606734"/>
      </dsp:txXfrm>
    </dsp:sp>
    <dsp:sp modelId="{1B96B7D8-C238-421B-B026-3CA46EA527FD}">
      <dsp:nvSpPr>
        <dsp:cNvPr id="0" name=""/>
        <dsp:cNvSpPr/>
      </dsp:nvSpPr>
      <dsp:spPr>
        <a:xfrm>
          <a:off x="0" y="1750902"/>
          <a:ext cx="10872537" cy="16028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Ритмическая гимнастика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8243" y="1829145"/>
        <a:ext cx="10716051" cy="144632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F9BE59-D61C-4CB7-B74E-801305CD2CD9}">
      <dsp:nvSpPr>
        <dsp:cNvPr id="0" name=""/>
        <dsp:cNvSpPr/>
      </dsp:nvSpPr>
      <dsp:spPr>
        <a:xfrm>
          <a:off x="0" y="832790"/>
          <a:ext cx="10872537" cy="191769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«Повтори за мной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» Ребенок или воспитатель 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выбирают себе упражнение на карточке, и показываю другим участникам динамической паузы, остальные дети выполняют упражнения.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3614" y="926404"/>
        <a:ext cx="10685309" cy="173047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C778A-7561-46B0-B965-8F7BFE854FFB}">
      <dsp:nvSpPr>
        <dsp:cNvPr id="0" name=""/>
        <dsp:cNvSpPr/>
      </dsp:nvSpPr>
      <dsp:spPr>
        <a:xfrm>
          <a:off x="0" y="21135"/>
          <a:ext cx="11829449" cy="173067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Подвижные и спортивные игры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», проводятся ежедневно, как часть физкультурного занятия, а так же на прогулке, а в групповой комнате проводятся игры малой и средней подвижности. Игры подбирают в соответствии с возрастом детей, местом и временем проведения.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4485" y="105620"/>
        <a:ext cx="11660479" cy="1561707"/>
      </dsp:txXfrm>
    </dsp:sp>
    <dsp:sp modelId="{1B829777-68B6-40E4-9381-8F3ECC259933}">
      <dsp:nvSpPr>
        <dsp:cNvPr id="0" name=""/>
        <dsp:cNvSpPr/>
      </dsp:nvSpPr>
      <dsp:spPr>
        <a:xfrm>
          <a:off x="0" y="1939013"/>
          <a:ext cx="11829449" cy="14856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Проводятся ежедневно, как часть физкультурного занятия, а так же  на прогулке, а в групповой комнате проводятся игры малой и средней подвижности. Игры подбираются в соответствии с возрастом детей, местом и временем проведения.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2526" y="2011539"/>
        <a:ext cx="11684397" cy="134064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DBE2DA-136A-410D-A990-EAE89382DFEE}">
      <dsp:nvSpPr>
        <dsp:cNvPr id="0" name=""/>
        <dsp:cNvSpPr/>
      </dsp:nvSpPr>
      <dsp:spPr>
        <a:xfrm>
          <a:off x="0" y="1732055"/>
          <a:ext cx="10731500" cy="8096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Сказкотерапия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523" y="1771578"/>
        <a:ext cx="10652454" cy="730583"/>
      </dsp:txXfrm>
    </dsp:sp>
    <dsp:sp modelId="{2E607B72-B6ED-44D9-A5BF-65AD500BAE03}">
      <dsp:nvSpPr>
        <dsp:cNvPr id="0" name=""/>
        <dsp:cNvSpPr/>
      </dsp:nvSpPr>
      <dsp:spPr>
        <a:xfrm>
          <a:off x="0" y="2726004"/>
          <a:ext cx="10731500" cy="43430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Используется для психотерапевтической и развивающей работы. Сказку может рассказывать взрослый, либо это может быть групповое рассказывание.  Сказки не только читаем, но и обсуждаем с детьми. Дети очень любят «олицетворять» их, обыгрывать. Для этого используем кукольный театр, ролевые игры, в которых дети перевоплощаются в разных сказочных героев. Дети также сами сочиняют сказки, ведь придуманная сказка ребёнком, открывающая суть проблемы - основа </a:t>
          </a:r>
          <a:r>
            <a:rPr lang="ru-RU" sz="2800" kern="1200" dirty="0" err="1" smtClean="0">
              <a:latin typeface="Times New Roman" pitchFamily="18" charset="0"/>
              <a:cs typeface="Times New Roman" pitchFamily="18" charset="0"/>
            </a:rPr>
            <a:t>сказкотерапии</a:t>
          </a: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. Пишем сказки, через </a:t>
          </a:r>
          <a:r>
            <a:rPr lang="ru-RU" sz="2800" kern="1200" dirty="0" err="1" smtClean="0">
              <a:latin typeface="Times New Roman" pitchFamily="18" charset="0"/>
              <a:cs typeface="Times New Roman" pitchFamily="18" charset="0"/>
            </a:rPr>
            <a:t>нейросеть</a:t>
          </a: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: дидактические, </a:t>
          </a:r>
          <a:r>
            <a:rPr lang="ru-RU" sz="2800" kern="1200" dirty="0" err="1" smtClean="0">
              <a:latin typeface="Times New Roman" pitchFamily="18" charset="0"/>
              <a:cs typeface="Times New Roman" pitchFamily="18" charset="0"/>
            </a:rPr>
            <a:t>психокоррекционные</a:t>
          </a: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, психотерапевтические, медитативные.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2010" y="2938014"/>
        <a:ext cx="10307480" cy="391902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E1DD3E-CC4F-4DB3-B7B4-EA81D6AD7811}">
      <dsp:nvSpPr>
        <dsp:cNvPr id="0" name=""/>
        <dsp:cNvSpPr/>
      </dsp:nvSpPr>
      <dsp:spPr>
        <a:xfrm>
          <a:off x="0" y="667434"/>
          <a:ext cx="10515600" cy="10793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«Технология музыкального воздействия»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689" y="720123"/>
        <a:ext cx="10410222" cy="973970"/>
      </dsp:txXfrm>
    </dsp:sp>
    <dsp:sp modelId="{2E00809A-8E86-4E6A-9158-3B302131C143}">
      <dsp:nvSpPr>
        <dsp:cNvPr id="0" name=""/>
        <dsp:cNvSpPr/>
      </dsp:nvSpPr>
      <dsp:spPr>
        <a:xfrm>
          <a:off x="0" y="1878093"/>
          <a:ext cx="10515600" cy="30700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Музыка обладает сильным психологическим воздействием на детей. Она влияет на состояние нервной системы успокаивает, расслабляет или, наоборот, будоражит, возбуждает, вызывает различные эмоциональные состояния от умиротворенности, покоя и гармонии до беспокойства, подавленности или агрессии. В связи с этим важно обратить внимание на то, какую музыку слушаем мы и наши дети. При использовании музыки помним об особенностях воздействия характера мелодии, ритма и громкости на психическое состояние детей.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9869" y="2027962"/>
        <a:ext cx="10215862" cy="27703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7F60C3-6888-4C2B-BC83-C690D2E83A97}">
      <dsp:nvSpPr>
        <dsp:cNvPr id="0" name=""/>
        <dsp:cNvSpPr/>
      </dsp:nvSpPr>
      <dsp:spPr>
        <a:xfrm>
          <a:off x="168962" y="3225781"/>
          <a:ext cx="11420067" cy="106804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Здоровье, как предмет </a:t>
          </a:r>
          <a:r>
            <a:rPr lang="ru-RU" sz="2400" b="0" kern="1200" dirty="0" err="1" smtClean="0">
              <a:latin typeface="Times New Roman" pitchFamily="18" charset="0"/>
              <a:cs typeface="Times New Roman" pitchFamily="18" charset="0"/>
            </a:rPr>
            <a:t>здоровьесберегающих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 технологий, предусматривает: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100" y="3277919"/>
        <a:ext cx="11315791" cy="963768"/>
      </dsp:txXfrm>
    </dsp:sp>
    <dsp:sp modelId="{2B3A5144-2BF6-4905-B983-6F15018C7601}">
      <dsp:nvSpPr>
        <dsp:cNvPr id="0" name=""/>
        <dsp:cNvSpPr/>
      </dsp:nvSpPr>
      <dsp:spPr>
        <a:xfrm>
          <a:off x="0" y="4434584"/>
          <a:ext cx="6343907" cy="431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Здоровье физическое</a:t>
          </a:r>
          <a:r>
            <a:rPr lang="ru-RU" sz="500" b="1" kern="1200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5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055" y="4455639"/>
        <a:ext cx="6301797" cy="389210"/>
      </dsp:txXfrm>
    </dsp:sp>
    <dsp:sp modelId="{4A06C1F0-C6A4-4498-8E1A-69B9895ACCC1}">
      <dsp:nvSpPr>
        <dsp:cNvPr id="0" name=""/>
        <dsp:cNvSpPr/>
      </dsp:nvSpPr>
      <dsp:spPr>
        <a:xfrm>
          <a:off x="5724025" y="5885661"/>
          <a:ext cx="6033966" cy="43824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Здоровье психическое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45418" y="5907054"/>
        <a:ext cx="5991180" cy="395461"/>
      </dsp:txXfrm>
    </dsp:sp>
    <dsp:sp modelId="{3DAA96CC-F42B-4ACA-9026-EB4E7D9F2762}">
      <dsp:nvSpPr>
        <dsp:cNvPr id="0" name=""/>
        <dsp:cNvSpPr/>
      </dsp:nvSpPr>
      <dsp:spPr>
        <a:xfrm>
          <a:off x="5963300" y="4966472"/>
          <a:ext cx="5770587" cy="4261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Здоровье социальное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84100" y="4987272"/>
        <a:ext cx="5728987" cy="384500"/>
      </dsp:txXfrm>
    </dsp:sp>
    <dsp:sp modelId="{51E26D25-1FC7-4DC2-A9B4-FAE4F64F612A}">
      <dsp:nvSpPr>
        <dsp:cNvPr id="0" name=""/>
        <dsp:cNvSpPr/>
      </dsp:nvSpPr>
      <dsp:spPr>
        <a:xfrm>
          <a:off x="0" y="5410233"/>
          <a:ext cx="6231853" cy="43157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Здоровье нравственное</a:t>
          </a:r>
          <a:endParaRPr lang="ru-RU" sz="1800" b="1" kern="1200" dirty="0"/>
        </a:p>
      </dsp:txBody>
      <dsp:txXfrm>
        <a:off x="21068" y="5431301"/>
        <a:ext cx="6189717" cy="3894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571A2C-686E-473D-9EC6-607D4751AE12}">
      <dsp:nvSpPr>
        <dsp:cNvPr id="0" name=""/>
        <dsp:cNvSpPr/>
      </dsp:nvSpPr>
      <dsp:spPr>
        <a:xfrm>
          <a:off x="0" y="46168"/>
          <a:ext cx="11420060" cy="12442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itchFamily="18" charset="0"/>
              <a:cs typeface="Times New Roman" pitchFamily="18" charset="0"/>
            </a:rPr>
            <a:t>Здоровье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по определению Всемирная  Организация  Здравоохранения</a:t>
          </a:r>
          <a:r>
            <a:rPr lang="ru-RU" sz="2300" b="1" kern="1200" dirty="0" smtClean="0">
              <a:latin typeface="Times New Roman" pitchFamily="18" charset="0"/>
              <a:cs typeface="Times New Roman" pitchFamily="18" charset="0"/>
            </a:rPr>
            <a:t>  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- это состояние полного физического, психического и социального благополучия, а не просто отсутствие болезней или физических дефектов. 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741" y="106909"/>
        <a:ext cx="11298578" cy="1122798"/>
      </dsp:txXfrm>
    </dsp:sp>
    <dsp:sp modelId="{05176F58-00DC-43BE-94D2-9E3921CB4648}">
      <dsp:nvSpPr>
        <dsp:cNvPr id="0" name=""/>
        <dsp:cNvSpPr/>
      </dsp:nvSpPr>
      <dsp:spPr>
        <a:xfrm>
          <a:off x="0" y="1376849"/>
          <a:ext cx="11420060" cy="2035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itchFamily="18" charset="0"/>
              <a:cs typeface="Times New Roman" pitchFamily="18" charset="0"/>
            </a:rPr>
            <a:t>Забота о здоровье</a:t>
          </a: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 – это важный труд воспитателя. От жизнерадостности, бодрости детей зависит их духовная жизнь, мировоззрение, умственное развитие, прочность знаний, вера в свои силы (Сухомлинский В.А).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9380" y="1476229"/>
        <a:ext cx="11221300" cy="18370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987DE5-C30B-4069-9941-32F55C44EFE2}">
      <dsp:nvSpPr>
        <dsp:cNvPr id="0" name=""/>
        <dsp:cNvSpPr/>
      </dsp:nvSpPr>
      <dsp:spPr>
        <a:xfrm>
          <a:off x="0" y="664"/>
          <a:ext cx="10960099" cy="7327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smtClean="0">
              <a:latin typeface="Times New Roman" pitchFamily="18" charset="0"/>
              <a:cs typeface="Times New Roman" pitchFamily="18" charset="0"/>
            </a:rPr>
            <a:t>Благодаря использованию здоровьесберегающих технологий у детей происходит: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768" y="36432"/>
        <a:ext cx="10888563" cy="661175"/>
      </dsp:txXfrm>
    </dsp:sp>
    <dsp:sp modelId="{270BFD4E-AF23-40A5-AD72-8F69D007375D}">
      <dsp:nvSpPr>
        <dsp:cNvPr id="0" name=""/>
        <dsp:cNvSpPr/>
      </dsp:nvSpPr>
      <dsp:spPr>
        <a:xfrm>
          <a:off x="0" y="814680"/>
          <a:ext cx="10960099" cy="5569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Улучшение памяти, внимания, мышления;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187" y="841867"/>
        <a:ext cx="10905725" cy="5025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525960-0DAA-4F66-AEA9-3557DBE371E4}">
      <dsp:nvSpPr>
        <dsp:cNvPr id="0" name=""/>
        <dsp:cNvSpPr/>
      </dsp:nvSpPr>
      <dsp:spPr>
        <a:xfrm>
          <a:off x="0" y="45801"/>
          <a:ext cx="10731500" cy="40015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Повышение способности к произвольному контролю;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534" y="65335"/>
        <a:ext cx="10692432" cy="3610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C216BE-FC9D-4F46-9DD7-6CA520B59006}">
      <dsp:nvSpPr>
        <dsp:cNvPr id="0" name=""/>
        <dsp:cNvSpPr/>
      </dsp:nvSpPr>
      <dsp:spPr>
        <a:xfrm>
          <a:off x="0" y="2061595"/>
          <a:ext cx="10934700" cy="43547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Стимулируется речевая функция.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258" y="2082853"/>
        <a:ext cx="10892184" cy="392962"/>
      </dsp:txXfrm>
    </dsp:sp>
    <dsp:sp modelId="{F6CA38F1-AC23-4818-8D51-77348BD0BC78}">
      <dsp:nvSpPr>
        <dsp:cNvPr id="0" name=""/>
        <dsp:cNvSpPr/>
      </dsp:nvSpPr>
      <dsp:spPr>
        <a:xfrm>
          <a:off x="0" y="2678494"/>
          <a:ext cx="10934700" cy="5706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Развивается дыхательный и артикуляционный аппарат;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858" y="2706352"/>
        <a:ext cx="10878984" cy="514953"/>
      </dsp:txXfrm>
    </dsp:sp>
    <dsp:sp modelId="{2EF03B08-F364-4F90-9266-68043DF8416D}">
      <dsp:nvSpPr>
        <dsp:cNvPr id="0" name=""/>
        <dsp:cNvSpPr/>
      </dsp:nvSpPr>
      <dsp:spPr>
        <a:xfrm>
          <a:off x="0" y="3396331"/>
          <a:ext cx="10934700" cy="58333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Снижает утомляемость;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476" y="3424807"/>
        <a:ext cx="10877748" cy="526381"/>
      </dsp:txXfrm>
    </dsp:sp>
    <dsp:sp modelId="{B92D79AF-46A3-4005-8497-D6535AF62CA8}">
      <dsp:nvSpPr>
        <dsp:cNvPr id="0" name=""/>
        <dsp:cNvSpPr/>
      </dsp:nvSpPr>
      <dsp:spPr>
        <a:xfrm>
          <a:off x="0" y="4128053"/>
          <a:ext cx="10934700" cy="41634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Стимулируются двигательные функции;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324" y="4148377"/>
        <a:ext cx="10894052" cy="375696"/>
      </dsp:txXfrm>
    </dsp:sp>
    <dsp:sp modelId="{E09616C9-9BFE-4DCC-9788-7F7436E2A963}">
      <dsp:nvSpPr>
        <dsp:cNvPr id="0" name=""/>
        <dsp:cNvSpPr/>
      </dsp:nvSpPr>
      <dsp:spPr>
        <a:xfrm>
          <a:off x="0" y="4804832"/>
          <a:ext cx="10934700" cy="6225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Повышается работоспособность, уверенность в себе;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393" y="4835225"/>
        <a:ext cx="10873914" cy="561808"/>
      </dsp:txXfrm>
    </dsp:sp>
    <dsp:sp modelId="{B7923FFB-DD30-43D5-A4C1-102D5B9D9B23}">
      <dsp:nvSpPr>
        <dsp:cNvPr id="0" name=""/>
        <dsp:cNvSpPr/>
      </dsp:nvSpPr>
      <dsp:spPr>
        <a:xfrm>
          <a:off x="0" y="5665956"/>
          <a:ext cx="10934700" cy="56127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Улучшение общего эмоционального состояния;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399" y="5693355"/>
        <a:ext cx="10879902" cy="50647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6B58BA-5F71-4BDA-9769-C5A258E22591}">
      <dsp:nvSpPr>
        <dsp:cNvPr id="0" name=""/>
        <dsp:cNvSpPr/>
      </dsp:nvSpPr>
      <dsp:spPr>
        <a:xfrm>
          <a:off x="0" y="258534"/>
          <a:ext cx="10579101" cy="143027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latin typeface="Times New Roman" pitchFamily="18" charset="0"/>
              <a:cs typeface="Times New Roman" pitchFamily="18" charset="0"/>
            </a:rPr>
            <a:t>Здоровьесберегающая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 технология 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- это система мер, включающая взаимосвязь и взаимодействие всех факторов образовательной среды, направленных на сохранение здоровья ребенка на всех этапах его обучения и развития. </a:t>
          </a:r>
          <a:r>
            <a:rPr lang="ru-RU" sz="1800" kern="1200" dirty="0" err="1" smtClean="0">
              <a:latin typeface="Times New Roman" pitchFamily="18" charset="0"/>
              <a:cs typeface="Times New Roman" pitchFamily="18" charset="0"/>
            </a:rPr>
            <a:t>Здоровьесберегающие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 педагогические технологии применяются в различных видах деятельности и представлены как: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820" y="328354"/>
        <a:ext cx="10439461" cy="1290635"/>
      </dsp:txXfrm>
    </dsp:sp>
    <dsp:sp modelId="{7247BB30-737B-4E29-9B02-847A4C683D4E}">
      <dsp:nvSpPr>
        <dsp:cNvPr id="0" name=""/>
        <dsp:cNvSpPr/>
      </dsp:nvSpPr>
      <dsp:spPr>
        <a:xfrm>
          <a:off x="0" y="1715708"/>
          <a:ext cx="10579101" cy="606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5886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400" i="1" kern="1200" dirty="0" smtClean="0"/>
            <a:t>СЛАЙД  5</a:t>
          </a:r>
          <a:endParaRPr lang="ru-RU" sz="400" kern="1200" dirty="0"/>
        </a:p>
      </dsp:txBody>
      <dsp:txXfrm>
        <a:off x="0" y="1715708"/>
        <a:ext cx="10579101" cy="60666"/>
      </dsp:txXfrm>
    </dsp:sp>
    <dsp:sp modelId="{688EECEB-DC92-4A4B-B697-C56D1D263C92}">
      <dsp:nvSpPr>
        <dsp:cNvPr id="0" name=""/>
        <dsp:cNvSpPr/>
      </dsp:nvSpPr>
      <dsp:spPr>
        <a:xfrm>
          <a:off x="0" y="1754860"/>
          <a:ext cx="10579101" cy="79740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Технологии сохранения и стимулирования </a:t>
          </a:r>
          <a:r>
            <a:rPr lang="ru-RU" sz="2000" b="1" u="none" kern="1200" dirty="0" smtClean="0">
              <a:latin typeface="Times New Roman" pitchFamily="18" charset="0"/>
              <a:cs typeface="Times New Roman" pitchFamily="18" charset="0"/>
            </a:rPr>
            <a:t>здоровья: </a:t>
          </a:r>
          <a:r>
            <a:rPr lang="ru-RU" sz="2000" u="none" kern="1200" dirty="0" smtClean="0">
              <a:latin typeface="Times New Roman" pitchFamily="18" charset="0"/>
              <a:cs typeface="Times New Roman" pitchFamily="18" charset="0"/>
            </a:rPr>
            <a:t>дыхательная гимнастика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, бодрящая гимнастика,  корригирующая гимнастика, динамические паузы, подвижные и спортивные игры, релаксация, гимнастика пальчиковая, гимнастика для глаз.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926" y="1793786"/>
        <a:ext cx="10501249" cy="719556"/>
      </dsp:txXfrm>
    </dsp:sp>
    <dsp:sp modelId="{74A01E77-89B9-4DD8-A409-F89B706CA919}">
      <dsp:nvSpPr>
        <dsp:cNvPr id="0" name=""/>
        <dsp:cNvSpPr/>
      </dsp:nvSpPr>
      <dsp:spPr>
        <a:xfrm>
          <a:off x="0" y="2584333"/>
          <a:ext cx="10579101" cy="13446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Технологии обучения здоровому образу жизни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: физкультурные занятия, ритмопластика, проблемно-игровые, коммуникативные игры, беседы из серии «Здоровье», массаж, точечный самомассаж, биологическая обратная связь (БОС – это технология, включающая в себя комплекс исследовательских, немедицинских, физиологических, профилактических и лечебных процедур, применяется для реабилитации опорно-двигательного аппарата, ЭЭГ, ЭМГ, ЧСС)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5640" y="2649973"/>
        <a:ext cx="10447821" cy="1213359"/>
      </dsp:txXfrm>
    </dsp:sp>
    <dsp:sp modelId="{EC3F25EC-9FC3-468B-AA5E-19D7236B47ED}">
      <dsp:nvSpPr>
        <dsp:cNvPr id="0" name=""/>
        <dsp:cNvSpPr/>
      </dsp:nvSpPr>
      <dsp:spPr>
        <a:xfrm>
          <a:off x="0" y="3939523"/>
          <a:ext cx="10579101" cy="98681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Коррекционные технологии</a:t>
          </a:r>
          <a:r>
            <a:rPr lang="ru-RU" sz="2000" i="1" u="sng" kern="1200" dirty="0" smtClean="0">
              <a:latin typeface="Times New Roman" pitchFamily="18" charset="0"/>
              <a:cs typeface="Times New Roman" pitchFamily="18" charset="0"/>
            </a:rPr>
            <a:t>: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 технологии развития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эмоцоинально-волевой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сферы, коррекция поведения,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психогимнастика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нейрогимнастика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арт-терапия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, артикуляционная гимнастика, релаксация, технология музыкального воздействия,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сказкотерапия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).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172" y="3987695"/>
        <a:ext cx="10482757" cy="890474"/>
      </dsp:txXfrm>
    </dsp:sp>
    <dsp:sp modelId="{C9C19D12-4181-45BA-A78D-6AB94B6AFDB0}">
      <dsp:nvSpPr>
        <dsp:cNvPr id="0" name=""/>
        <dsp:cNvSpPr/>
      </dsp:nvSpPr>
      <dsp:spPr>
        <a:xfrm>
          <a:off x="0" y="4936893"/>
          <a:ext cx="10579101" cy="98681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Метод 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кинезиология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-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наука о развитии головного мозга через определённые двигательные упражнения. Основателями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кинезиологии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являются  американские педагоги, доктора наук Пол и Гейл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</a:rPr>
            <a:t>Деннисоны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>
        <a:off x="48172" y="4985065"/>
        <a:ext cx="10482757" cy="89047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B07FB0-9BC1-4131-A9BE-B5F3453759E3}">
      <dsp:nvSpPr>
        <dsp:cNvPr id="0" name=""/>
        <dsp:cNvSpPr/>
      </dsp:nvSpPr>
      <dsp:spPr>
        <a:xfrm>
          <a:off x="0" y="0"/>
          <a:ext cx="10515600" cy="82031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«Кулак-ребро-ладонь»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045" y="40045"/>
        <a:ext cx="10435510" cy="740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7847A-8994-48D2-81F1-6141D313A35B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F00D2-9A0D-4442-B125-46A360155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605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5F00D2-9A0D-4442-B125-46A360155EE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374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119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71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766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21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670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343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896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973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27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80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B5F75-9D68-4BAF-97B4-7059DDD043BA}" type="datetimeFigureOut">
              <a:rPr lang="ru-RU" smtClean="0"/>
              <a:pPr/>
              <a:t>30.01.2025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E73FD-B6FD-478A-B78F-0D4B611679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842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13" Type="http://schemas.openxmlformats.org/officeDocument/2006/relationships/diagramLayout" Target="../diagrams/layout18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12" Type="http://schemas.openxmlformats.org/officeDocument/2006/relationships/diagramData" Target="../diagrams/data18.xml"/><Relationship Id="rId2" Type="http://schemas.openxmlformats.org/officeDocument/2006/relationships/diagramData" Target="../diagrams/data16.xml"/><Relationship Id="rId16" Type="http://schemas.microsoft.com/office/2007/relationships/diagramDrawing" Target="../diagrams/drawing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5" Type="http://schemas.openxmlformats.org/officeDocument/2006/relationships/diagramColors" Target="../diagrams/colors18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Relationship Id="rId14" Type="http://schemas.openxmlformats.org/officeDocument/2006/relationships/diagramQuickStyle" Target="../diagrams/quickStyle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13" Type="http://schemas.microsoft.com/office/2007/relationships/diagramDrawing" Target="../diagrams/drawing2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0.xml"/><Relationship Id="rId12" Type="http://schemas.openxmlformats.org/officeDocument/2006/relationships/diagramColors" Target="../diagrams/colors2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diagramQuickStyle" Target="../diagrams/quickStyle20.xml"/><Relationship Id="rId11" Type="http://schemas.openxmlformats.org/officeDocument/2006/relationships/diagramQuickStyle" Target="../diagrams/quickStyle21.xml"/><Relationship Id="rId5" Type="http://schemas.openxmlformats.org/officeDocument/2006/relationships/diagramLayout" Target="../diagrams/layout20.xml"/><Relationship Id="rId10" Type="http://schemas.openxmlformats.org/officeDocument/2006/relationships/diagramLayout" Target="../diagrams/layout21.xml"/><Relationship Id="rId4" Type="http://schemas.openxmlformats.org/officeDocument/2006/relationships/diagramData" Target="../diagrams/data20.xml"/><Relationship Id="rId9" Type="http://schemas.openxmlformats.org/officeDocument/2006/relationships/diagramData" Target="../diagrams/data21.xml"/><Relationship Id="rId1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diagramQuickStyle" Target="../diagrams/quickStyle24.xml"/><Relationship Id="rId5" Type="http://schemas.openxmlformats.org/officeDocument/2006/relationships/diagramLayout" Target="../diagrams/layout24.xml"/><Relationship Id="rId4" Type="http://schemas.openxmlformats.org/officeDocument/2006/relationships/diagramData" Target="../diagrams/data24.xml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3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02400" y="1122363"/>
            <a:ext cx="5067300" cy="3602037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Constantia" pitchFamily="18" charset="0"/>
              </a:rPr>
              <a:t>МАСТЕР-КЛАСС ДЛЯ ПЕДАГОГОВ</a:t>
            </a:r>
            <a:br>
              <a:rPr lang="ru-RU" sz="2000" dirty="0" smtClean="0">
                <a:solidFill>
                  <a:srgbClr val="0070C0"/>
                </a:solidFill>
                <a:latin typeface="Constantia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Constantia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Constantia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  <a:latin typeface="Constantia" pitchFamily="18" charset="0"/>
              </a:rPr>
              <a:t>Здоровьесберегающие</a:t>
            </a: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 технологии для укрепления здоровья детей дошкольного возраста»</a:t>
            </a:r>
            <a:b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Constantia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Constantia" pitchFamily="18" charset="0"/>
              </a:rPr>
            </a:br>
            <a:r>
              <a:rPr lang="ru-RU" sz="1600" dirty="0" smtClean="0">
                <a:latin typeface="Constantia" pitchFamily="18" charset="0"/>
              </a:rPr>
              <a:t>Подготовила и провела: воспитатель средней группы комбинированной направленности  </a:t>
            </a:r>
            <a:br>
              <a:rPr lang="ru-RU" sz="1600" dirty="0" smtClean="0">
                <a:latin typeface="Constantia" pitchFamily="18" charset="0"/>
              </a:rPr>
            </a:br>
            <a:r>
              <a:rPr lang="ru-RU" sz="1600" dirty="0" smtClean="0">
                <a:latin typeface="Constantia" pitchFamily="18" charset="0"/>
              </a:rPr>
              <a:t>Девяткова Елена Валентиновна</a:t>
            </a:r>
            <a:br>
              <a:rPr lang="ru-RU" sz="1600" dirty="0" smtClean="0">
                <a:latin typeface="Constantia" pitchFamily="18" charset="0"/>
              </a:rPr>
            </a:br>
            <a:r>
              <a:rPr lang="ru-RU" sz="1400" dirty="0" smtClean="0">
                <a:latin typeface="Constantia" pitchFamily="18" charset="0"/>
              </a:rPr>
              <a:t/>
            </a:r>
            <a:br>
              <a:rPr lang="ru-RU" sz="1400" dirty="0" smtClean="0">
                <a:latin typeface="Constantia" pitchFamily="18" charset="0"/>
              </a:rPr>
            </a:br>
            <a:r>
              <a:rPr lang="ru-RU" sz="1400" dirty="0" smtClean="0">
                <a:latin typeface="Constantia" pitchFamily="18" charset="0"/>
              </a:rPr>
              <a:t>2025 г.</a:t>
            </a:r>
            <a:r>
              <a:rPr lang="ru-RU" sz="1400" dirty="0" smtClean="0">
                <a:solidFill>
                  <a:srgbClr val="0070C0"/>
                </a:solidFill>
                <a:latin typeface="Constantia" pitchFamily="18" charset="0"/>
              </a:rPr>
              <a:t/>
            </a:r>
            <a:br>
              <a:rPr lang="ru-RU" sz="1400" dirty="0" smtClean="0">
                <a:solidFill>
                  <a:srgbClr val="0070C0"/>
                </a:solidFill>
                <a:latin typeface="Constantia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Constantia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Constantia" pitchFamily="18" charset="0"/>
              </a:rPr>
            </a:br>
            <a:endParaRPr lang="ru-RU" sz="2000" dirty="0">
              <a:solidFill>
                <a:srgbClr val="0070C0"/>
              </a:solidFill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22098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E:\ФИЗМИНУТКИ\0SjENDpCV6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464" y="444500"/>
            <a:ext cx="5939735" cy="6023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763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4817703"/>
              </p:ext>
            </p:extLst>
          </p:nvPr>
        </p:nvGraphicFramePr>
        <p:xfrm>
          <a:off x="824345" y="0"/>
          <a:ext cx="10515600" cy="25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825500" y="889000"/>
          <a:ext cx="10515600" cy="613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500" y="1880152"/>
            <a:ext cx="10528300" cy="123134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Раз, два, три, четыре, пять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Вышли пальчики гулять,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Раз, два, три, четыре, пять,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домик спрятались опять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3648135"/>
              </p:ext>
            </p:extLst>
          </p:nvPr>
        </p:nvGraphicFramePr>
        <p:xfrm>
          <a:off x="825500" y="279400"/>
          <a:ext cx="10960100" cy="1435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850900" y="3111500"/>
          <a:ext cx="10947400" cy="1003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5486400" y="4280452"/>
          <a:ext cx="5511800" cy="1857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588000"/>
            <a:ext cx="10515600" cy="12700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«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Часики»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И.п.- стоя, ноги слегка расставить.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Часики вперед идут,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 собою нас ведут.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1-взмах руками вперед «тик» (вдох)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2-взмах руками назад «так» (выдох)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«Петушок»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Крыльями взмахнул петух,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Всех нас разбудил он вдруг.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Встать прямо, ноги слегка расставить,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руки в стороны - (вдох), а затем хлопнуть 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ими по бёдрам, выдыхая произносить «ку-ка-ре-ку» повторить 5-6 раз.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8448609"/>
              </p:ext>
            </p:extLst>
          </p:nvPr>
        </p:nvGraphicFramePr>
        <p:xfrm>
          <a:off x="105878" y="221380"/>
          <a:ext cx="11901065" cy="6439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2180276"/>
              </p:ext>
            </p:extLst>
          </p:nvPr>
        </p:nvGraphicFramePr>
        <p:xfrm>
          <a:off x="481263" y="152399"/>
          <a:ext cx="10872537" cy="3399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09518393"/>
              </p:ext>
            </p:extLst>
          </p:nvPr>
        </p:nvGraphicFramePr>
        <p:xfrm>
          <a:off x="481263" y="2704700"/>
          <a:ext cx="10872537" cy="466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3" name="РИТМИЧНАЯ ЗАРЯДКА ПОД МУЗЫКУ ДЛЯ МАЛЫШЕЙ - Физминутка Топнем ножкой - хлопнем в ладош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78056" y="5255661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8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753853"/>
            <a:ext cx="10439400" cy="251994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Прятки»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(дети накрываются прозрачной тканью)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Медведь: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хожу, хожу, хожу.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Деток я не нахожу.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 куда же мне пойти,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деток мне найти.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же это за гора?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 шевелиться она! (подходит к детям, заглядывает и рычит, дети разбегаются на стулья).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9769290"/>
              </p:ext>
            </p:extLst>
          </p:nvPr>
        </p:nvGraphicFramePr>
        <p:xfrm>
          <a:off x="125128" y="-105877"/>
          <a:ext cx="11829449" cy="3445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505234"/>
              </p:ext>
            </p:extLst>
          </p:nvPr>
        </p:nvGraphicFramePr>
        <p:xfrm>
          <a:off x="647700" y="-1498600"/>
          <a:ext cx="10731500" cy="8801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1219678"/>
              </p:ext>
            </p:extLst>
          </p:nvPr>
        </p:nvGraphicFramePr>
        <p:xfrm>
          <a:off x="838200" y="-203200"/>
          <a:ext cx="10515600" cy="5562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Пение птиц, ручей - красивая музыка - релак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23629" y="5521324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Таким образом, каждая из рассмотренных технологий имеет оздоровительную направленность, а используемая в комплексе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деятельность в итоге формирует у ребёнка привычку к здоровому образу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жизни.</a:t>
            </a:r>
          </a:p>
          <a:p>
            <a:pPr marL="0" indent="0">
              <a:buNone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76011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завершении мастер – класса я предлагаю вам помедитировать (проводится под спокойную музыку).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найдём своё сердце, прижмём обе руки к груди, и прислушаемся, как оно стучит: «тук, тук, тук». А теперь представьте, что у вас в груди вместо сердца кусочек ласкового солнышка. Яркий и теплый свет его разливается по телу, рукам, ногам. Его столько, что он уже не вмещается в нас. Давайте улыбнёмся и подарим друг другу немного света и тепла своего сердца.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прекрасно потрудились, будьте всегда здоровыми. 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i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4" name="Пение птиц, ручей - красивая музыка - релак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80085" y="508725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0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44633742"/>
              </p:ext>
            </p:extLst>
          </p:nvPr>
        </p:nvGraphicFramePr>
        <p:xfrm>
          <a:off x="5417127" y="447963"/>
          <a:ext cx="5962073" cy="5588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143729411"/>
              </p:ext>
            </p:extLst>
          </p:nvPr>
        </p:nvGraphicFramePr>
        <p:xfrm>
          <a:off x="635000" y="1949938"/>
          <a:ext cx="4483100" cy="3523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1537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9600" y="365125"/>
            <a:ext cx="4394200" cy="132556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7123539"/>
              </p:ext>
            </p:extLst>
          </p:nvPr>
        </p:nvGraphicFramePr>
        <p:xfrm>
          <a:off x="308112" y="365125"/>
          <a:ext cx="11757992" cy="6323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99486837"/>
              </p:ext>
            </p:extLst>
          </p:nvPr>
        </p:nvGraphicFramePr>
        <p:xfrm>
          <a:off x="437321" y="188844"/>
          <a:ext cx="11420061" cy="3458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1200" y="355601"/>
          <a:ext cx="109601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889001" y="1892300"/>
          <a:ext cx="10731500" cy="6616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7053382"/>
              </p:ext>
            </p:extLst>
          </p:nvPr>
        </p:nvGraphicFramePr>
        <p:xfrm>
          <a:off x="736600" y="365125"/>
          <a:ext cx="10934700" cy="62272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8039660"/>
              </p:ext>
            </p:extLst>
          </p:nvPr>
        </p:nvGraphicFramePr>
        <p:xfrm>
          <a:off x="888998" y="177800"/>
          <a:ext cx="10579101" cy="6209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939800" y="390525"/>
          <a:ext cx="10515600" cy="194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2" name="Picture 4" descr="E:\ФИЗМИНУТКИ\7e641f135a49c08f37385a343c49e596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3200" y="1378226"/>
            <a:ext cx="6761018" cy="5055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045428"/>
              </p:ext>
            </p:extLst>
          </p:nvPr>
        </p:nvGraphicFramePr>
        <p:xfrm>
          <a:off x="584200" y="-109220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6" name="Picture 2" descr="E:\ФИЗМИНУТКИ\slide-1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98888" y="1626152"/>
            <a:ext cx="6711812" cy="4838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1425384"/>
              </p:ext>
            </p:extLst>
          </p:nvPr>
        </p:nvGraphicFramePr>
        <p:xfrm>
          <a:off x="272143" y="500743"/>
          <a:ext cx="11756571" cy="4637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4136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2422649"/>
              </p:ext>
            </p:extLst>
          </p:nvPr>
        </p:nvGraphicFramePr>
        <p:xfrm>
          <a:off x="749300" y="-939799"/>
          <a:ext cx="10515600" cy="4432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39278252"/>
              </p:ext>
            </p:extLst>
          </p:nvPr>
        </p:nvGraphicFramePr>
        <p:xfrm>
          <a:off x="749300" y="2059806"/>
          <a:ext cx="10604500" cy="4606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1064</Words>
  <Application>Microsoft Office PowerPoint</Application>
  <PresentationFormat>Широкоэкранный</PresentationFormat>
  <Paragraphs>75</Paragraphs>
  <Slides>18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Constantia</vt:lpstr>
      <vt:lpstr>Times New Roman</vt:lpstr>
      <vt:lpstr>Тема Office</vt:lpstr>
      <vt:lpstr>МАСТЕР-КЛАСС ДЛЯ ПЕДАГОГОВ  «Здоровьесберегающие технологии для укрепления здоровья детей дошкольного возраста»  Подготовила и провела: воспитатель средней группы комбинированной направленности   Девяткова Елена Валентиновна  2025 г.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Раз, два, три, четыре, пять Вышли пальчики гулять, Раз, два, три, четыре, пять, В домик спрятались опять. </vt:lpstr>
      <vt:lpstr>«Часики» И.п.- стоя, ноги слегка расставить. Часики вперед идут, За собою нас ведут. 1-взмах руками вперед «тик» (вдох) 2-взмах руками назад «так» (выдох) «Петушок» Крыльями взмахнул петух,  Всех нас разбудил он вдруг.  Встать прямо, ноги слегка расставить,  руки в стороны - (вдох), а затем хлопнуть  ими по бёдрам, выдыхая произносить «ку-ка-ре-ку» повторить 5-6 раз.           </vt:lpstr>
      <vt:lpstr>Презентация PowerPoint</vt:lpstr>
      <vt:lpstr>«Прятки» (дети накрываются прозрачной тканью) Медведь: Я хожу, хожу, хожу. Деток я не нахожу. Ну куда же мне пойти, Чтобы деток мне найти. Что же это за гора? Да шевелиться она! (подходит к детям, заглядывает и рычит, дети разбегаются на стулья). </vt:lpstr>
      <vt:lpstr>Презентация PowerPoint</vt:lpstr>
      <vt:lpstr>Презентация PowerPoint</vt:lpstr>
      <vt:lpstr>Презентация PowerPoint</vt:lpstr>
      <vt:lpstr>И в завершении мастер – класса я предлагаю вам помедитировать (проводится под спокойную музыку).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Инира</dc:creator>
  <cp:lastModifiedBy>7 Группа</cp:lastModifiedBy>
  <cp:revision>40</cp:revision>
  <dcterms:created xsi:type="dcterms:W3CDTF">2025-01-27T05:43:16Z</dcterms:created>
  <dcterms:modified xsi:type="dcterms:W3CDTF">2025-01-30T02:55:53Z</dcterms:modified>
</cp:coreProperties>
</file>