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0" r:id="rId7"/>
    <p:sldId id="261" r:id="rId8"/>
    <p:sldId id="263" r:id="rId9"/>
    <p:sldId id="264" r:id="rId10"/>
    <p:sldId id="265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763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665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1984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2866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8555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8672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1710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584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750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8109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292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0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819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528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215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344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D2719-451F-4479-9F33-AA71429947E2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598F54-69A3-47C7-8793-50C8598CC6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12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1681" y="355600"/>
            <a:ext cx="9492932" cy="341629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Муниципальное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автономное дошкольное образовательное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учреждение   Ханты-Мансийского района «Детский сад «Березка»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п.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Горноправдинск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профориентация  дошкольников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ДОУ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/>
              <a:t>  </a:t>
            </a:r>
            <a:r>
              <a:rPr lang="ru-RU" sz="2800" dirty="0" smtClean="0"/>
              <a:t>Тематическое </a:t>
            </a:r>
            <a:r>
              <a:rPr lang="ru-RU" sz="2800" dirty="0"/>
              <a:t>планирование по направлению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67201"/>
            <a:ext cx="8915399" cy="1636462"/>
          </a:xfrm>
        </p:spPr>
        <p:txBody>
          <a:bodyPr/>
          <a:lstStyle/>
          <a:p>
            <a:pPr algn="ctr"/>
            <a:r>
              <a:rPr lang="ru-RU" dirty="0" smtClean="0"/>
              <a:t>Составила: воспитатель Е.В. Девяткова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45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9860" y="914399"/>
            <a:ext cx="10058400" cy="317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 в профессии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когда ты делаешь то, что у тебя очень хорошо получается, тебе нравится этим заниматься,  это приносит пользу другим людям и тебе за это платят». Собственно, именно в этой формуле и заложен ответ успеха молодым людям, совершающим свой первый профессиональный выбор.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695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Спасибо за внимание!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225" y="1019907"/>
            <a:ext cx="9783388" cy="124850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дошкольном учреждении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5048" y="2400299"/>
            <a:ext cx="9840416" cy="351092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957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225" y="624110"/>
            <a:ext cx="9783388" cy="69370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Профориентация дошкольников</a:t>
            </a:r>
            <a:r>
              <a:rPr lang="ru-RU" sz="1800" b="1" dirty="0"/>
              <a:t> </a:t>
            </a:r>
            <a:r>
              <a:rPr lang="ru-RU" sz="1800" b="1" dirty="0" smtClean="0"/>
              <a:t> -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341" y="1546413"/>
            <a:ext cx="10321271" cy="43648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мероприятий,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направленных     на выявление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личностных особенностей, интересов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способностей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ему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помощи  в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выборе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профессии, наиболее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соответствующих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индивидуальным возможностям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03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224" y="624110"/>
            <a:ext cx="9783389" cy="73404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ранней профориентации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ребёнка положительное  отношение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профессиональному миру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профориентации детей дошкольного возраста: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3429001"/>
            <a:ext cx="9904412" cy="2931458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профессиями, в соответствии с возрастными особенностями; 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 любовь к трудовым усилиям;</a:t>
            </a:r>
          </a:p>
          <a:p>
            <a:pPr lvl="0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интерес к труду и элементарные трудовые умения в некоторых областях трудовой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1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013" y="624110"/>
            <a:ext cx="9729600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0612" y="1788460"/>
            <a:ext cx="10644000" cy="25952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многосоставное, комплексное качество, которое среди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немногих способно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«переноситься» в другие виды детской деятельности, в том числе и учебную. </a:t>
            </a:r>
            <a:endParaRPr lang="ru-RU" sz="2800" dirty="0"/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69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1" y="0"/>
            <a:ext cx="9795012" cy="1048871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с детьми по формированию представлений о труде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6800" y="498764"/>
            <a:ext cx="9576904" cy="49599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Работа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у детей представлений о труде взрослых проводится в традиционной форме: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непосредственно образовательной деятельности; в процессе образовательной деятельности, осуществляемой в ходе режимных моментов;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комплексные интегрированные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и различные виды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проблемных задач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экскурсии;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деятельность;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тренинги, дискуссии;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самостоятельной деятельности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совместной деятельности с семьей;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азвлечения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и беседы за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проигрывания поведения в различных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имитационные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обдумывание и проигрывания заданных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кроссвордов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 и видео роликов, презентаций.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13819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6411" y="430306"/>
            <a:ext cx="10529047" cy="5480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формированию у детей представлений о труде взрослых проводится в нетрадиционной форме: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и проектирование,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составление алгоритмов,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слайд-шоу, фильмов о профессии,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технологических карт,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экономических идей,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бизнес-клуба «Маленький бизнесмен».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877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671" y="416859"/>
            <a:ext cx="9769941" cy="115644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предметно-развивающей среды в целях ранней профориентации подразумевает: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99" y="1573306"/>
            <a:ext cx="10703859" cy="464243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литературы, энциклопедий, самодельных книжек-малышек, связанных с темой «Профессии», в книжном уголке;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пословиц и поговорок о труде, загадок, стихов о профессиях и орудиях труда;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репродукций картин, раскрасок с профессиями в уголке изобразительной деятельности;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изготовление дидактических игр по ознакомлению с профессиями;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мультфильмов, видеофильмов, видеороликов, связанных с темой «Профессии»;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настенной газеты, посвященной профессиям взрослых;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альбома о профессиональных династиях воспитанников;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альбома с фотографиями «Профессии наших родителей»;</a:t>
            </a:r>
          </a:p>
          <a:p>
            <a:pPr algn="just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сюжетно-ролевых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63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9553" y="1519519"/>
            <a:ext cx="10375059" cy="22859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и детский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важных института социализации детей. Воспитательные функции их различны, но для всестороннего развития личности ребёнка необходимо их взаимодействие.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 smtClean="0"/>
              <a:t>«Встречи с интересными людьми как одна из эффективных форм взаимодействия с семьей» - «Мама – повар-кондитер», «Папа – сотрудник ДПС», «Мама – учитель», «Папа – пожарный» и др.</a:t>
            </a:r>
            <a:endParaRPr lang="ru-RU" sz="2400" dirty="0" smtClean="0"/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9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216</TotalTime>
  <Words>507</Words>
  <Application>Microsoft Office PowerPoint</Application>
  <PresentationFormat>Произвольный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 Муниципальное автономное дошкольное образовательное учреждение   Ханты-Мансийского района «Детский сад «Березка»   п. Горноправдинск»    Ранняя профориентация  дошкольников                            в условиях ДОУ   Тематическое планирование по направлению</vt:lpstr>
      <vt:lpstr>Задача воспитательно – образовательной работы в дошкольном учреждении</vt:lpstr>
      <vt:lpstr>Профориентация дошкольников  -</vt:lpstr>
      <vt:lpstr>Цель ранней профориентации    сформировать у ребёнка положительное  отношение к профессиональному миру  Задачи профориентации детей дошкольного возраста:  </vt:lpstr>
      <vt:lpstr>Трудолюбие -</vt:lpstr>
      <vt:lpstr>Формы и методы работы с детьми по формированию представлений о труде взрослых</vt:lpstr>
      <vt:lpstr>Слайд 7</vt:lpstr>
      <vt:lpstr>Оснащение предметно-развивающей среды в целях ранней профориентации подразумевает: 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 Группа</dc:creator>
  <cp:lastModifiedBy>Elena</cp:lastModifiedBy>
  <cp:revision>19</cp:revision>
  <dcterms:created xsi:type="dcterms:W3CDTF">2024-10-30T03:56:14Z</dcterms:created>
  <dcterms:modified xsi:type="dcterms:W3CDTF">2025-02-05T13:32:50Z</dcterms:modified>
</cp:coreProperties>
</file>