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7" r:id="rId4"/>
    <p:sldId id="259" r:id="rId5"/>
    <p:sldId id="258" r:id="rId6"/>
    <p:sldId id="260" r:id="rId7"/>
    <p:sldId id="263" r:id="rId8"/>
    <p:sldId id="266" r:id="rId9"/>
    <p:sldId id="265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1242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7024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1006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7654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526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624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805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824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6622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8208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3578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62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6419F-1424-4834-8946-41ABE7735F57}" type="datetimeFigureOut">
              <a:rPr lang="ru-RU" smtClean="0"/>
              <a:pPr/>
              <a:t>30.04.2024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667E7-7422-4221-9F84-3265D7F75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7519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5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8634" y="567559"/>
            <a:ext cx="7559566" cy="83557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Презентация к занятию </a:t>
            </a:r>
            <a:b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Школа юных космонавтов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 Е.В. Девяткова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ШКОЛА ЮНЫХ КОСМОНАВТОВ\КОСМИЧЕСКОЕ ПРОСТРАНСТВО\6032dcd2b12b77031f28977895c543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718" y="1529256"/>
            <a:ext cx="8560676" cy="4966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игнал Лунатик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701118" y="549760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xmlns="" val="202783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08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В открытом космосе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end="331235.875"/>
                  <p14:fade out="1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696200" y="54953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169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ИРУС ВИДЕО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95538" y="1825625"/>
            <a:ext cx="4351337" cy="4351338"/>
          </a:xfrm>
        </p:spPr>
      </p:pic>
    </p:spTree>
    <p:extLst>
      <p:ext uri="{BB962C8B-B14F-4D97-AF65-F5344CB8AC3E}">
        <p14:creationId xmlns:p14="http://schemas.microsoft.com/office/powerpoint/2010/main" xmlns="" val="86386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50"/>
    </mc:Choice>
    <mc:Fallback>
      <p:transition advClick="0" advTm="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2020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НОПЛАНЕТЯШКА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7025" y="1825625"/>
            <a:ext cx="5949950" cy="4351338"/>
          </a:xfrm>
        </p:spPr>
      </p:pic>
    </p:spTree>
    <p:extLst>
      <p:ext uri="{BB962C8B-B14F-4D97-AF65-F5344CB8AC3E}">
        <p14:creationId xmlns:p14="http://schemas.microsoft.com/office/powerpoint/2010/main" xmlns="" val="149374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100"/>
    </mc:Choice>
    <mc:Fallback>
      <p:transition spd="slow" advTm="10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244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114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482" y="53788"/>
            <a:ext cx="8497035" cy="6750424"/>
          </a:xfrm>
        </p:spPr>
      </p:pic>
    </p:spTree>
    <p:extLst>
      <p:ext uri="{BB962C8B-B14F-4D97-AF65-F5344CB8AC3E}">
        <p14:creationId xmlns:p14="http://schemas.microsoft.com/office/powerpoint/2010/main" xmlns="" val="14805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С сигнал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>
                  <p14:fade out="5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023847" y="5457264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xmlns="" val="2008007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3690"/>
    </mc:Choice>
    <mc:Fallback>
      <p:transition spd="slow" advClick="0" advTm="13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0</Words>
  <Application>Microsoft Office PowerPoint</Application>
  <PresentationFormat>Экран (4:3)</PresentationFormat>
  <Paragraphs>1</Paragraphs>
  <Slides>11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Презентация к занятию  Школа юных космонавтов Воспитатель Е.В. Девяткова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Elena</cp:lastModifiedBy>
  <cp:revision>9</cp:revision>
  <dcterms:created xsi:type="dcterms:W3CDTF">2024-03-13T06:36:20Z</dcterms:created>
  <dcterms:modified xsi:type="dcterms:W3CDTF">2024-04-30T10:47:50Z</dcterms:modified>
</cp:coreProperties>
</file>