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67" r:id="rId4"/>
    <p:sldId id="257" r:id="rId5"/>
    <p:sldId id="258" r:id="rId6"/>
    <p:sldId id="265" r:id="rId7"/>
    <p:sldId id="266" r:id="rId8"/>
    <p:sldId id="262" r:id="rId9"/>
    <p:sldId id="263" r:id="rId10"/>
    <p:sldId id="261" r:id="rId11"/>
    <p:sldId id="26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5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6705F7-9CAC-4230-91F1-8A1AC0A56FFF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A0A71F-EE5D-41D7-832C-5896924F96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323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A0A71F-EE5D-41D7-832C-5896924F9656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854820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5984B4-2DD5-4BC1-AC9F-49F1011020E4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10102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803794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28303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46292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66299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625083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21773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991542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33646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854580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857924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94449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217744748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88212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584464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41910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48194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68992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07.02.2025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70331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55;&#1045;&#1044;&#1040;&#1043;&#1054;&#1043;%20&#1043;&#1054;&#1044;&#1040;%202023\&#1057;&#1086;&#1074;&#1088;&#1077;&#1084;&#1077;&#1085;&#1085;&#1072;&#1103;%20&#1076;&#1077;&#1090;&#1089;&#1082;&#1072;&#1103;%20&#1084;&#1091;&#1079;&#1099;&#1082;&#1072;%20-%20&#1042;&#1077;&#1089;&#1077;&#1083;&#1072;&#1103;%20&#1092;&#1086;&#1085;&#1086;&#1074;&#1072;&#1103;%20&#1084;&#1091;&#1079;&#1099;&#1082;&#1072;_(EEMUSIC.ru).mp3" TargetMode="External"/><Relationship Id="rId5" Type="http://schemas.openxmlformats.org/officeDocument/2006/relationships/image" Target="../media/image2.png"/><Relationship Id="rId4" Type="http://schemas.microsoft.com/office/2007/relationships/media" Target="file:///E:\&#1055;&#1045;&#1044;&#1040;&#1043;&#1054;&#1043;%20&#1043;&#1054;&#1044;&#1040;%202023\&#1057;&#1086;&#1074;&#1088;&#1077;&#1084;&#1077;&#1085;&#1085;&#1072;&#1103;%20&#1076;&#1077;&#1090;&#1089;&#1082;&#1072;&#1103;%20&#1084;&#1091;&#1079;&#1099;&#1082;&#1072;%20-%20&#1042;&#1077;&#1089;&#1077;&#1083;&#1072;&#1103;%20&#1092;&#1086;&#1085;&#1086;&#1074;&#1072;&#1103;%20&#1084;&#1091;&#1079;&#1099;&#1082;&#1072;_(EEMUSIC.ru)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&#1055;&#1045;&#1044;&#1040;&#1043;&#1054;&#1043;%20&#1043;&#1054;&#1044;&#1040;%202023\&#1082;&#1091;&#1082;&#1083;&#1072;%20&#1074;&#1099;&#1096;&#1077;.mp3" TargetMode="External"/><Relationship Id="rId5" Type="http://schemas.openxmlformats.org/officeDocument/2006/relationships/image" Target="../media/image4.png"/><Relationship Id="rId4" Type="http://schemas.microsoft.com/office/2007/relationships/media" Target="file:///E:\&#1055;&#1045;&#1044;&#1040;&#1043;&#1054;&#1043;%20&#1043;&#1054;&#1044;&#1040;%202023\&#1082;&#1091;&#1082;&#1083;&#1072;%20&#1074;&#1099;&#1096;&#1077;.mp3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3" Type="http://schemas.openxmlformats.org/officeDocument/2006/relationships/audio" Target="../media/audio1.wav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5310" y="836712"/>
            <a:ext cx="7772400" cy="2928958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Очный этап районного конкурса «Педагог года – 2023»</a:t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000" b="1" dirty="0" smtClean="0">
                <a:solidFill>
                  <a:srgbClr val="7030A0"/>
                </a:solidFill>
              </a:rPr>
              <a:t/>
            </a:r>
            <a:br>
              <a:rPr lang="ru-RU" sz="2000" b="1" dirty="0" smtClean="0">
                <a:solidFill>
                  <a:srgbClr val="7030A0"/>
                </a:solidFill>
              </a:rPr>
            </a:br>
            <a:r>
              <a:rPr lang="ru-RU" sz="2400" b="1" dirty="0" smtClean="0">
                <a:solidFill>
                  <a:srgbClr val="7030A0"/>
                </a:solidFill>
              </a:rPr>
              <a:t> </a:t>
            </a:r>
            <a:r>
              <a:rPr lang="ru-RU" sz="2400" b="1" smtClean="0"/>
              <a:t/>
            </a:r>
            <a:br>
              <a:rPr lang="ru-RU" sz="2400" b="1" smtClean="0"/>
            </a:br>
            <a:r>
              <a:rPr lang="ru-RU" sz="2400" b="1" smtClean="0"/>
              <a:t>Непрерывно </a:t>
            </a:r>
            <a:r>
              <a:rPr lang="ru-RU" sz="2400" b="1" dirty="0" smtClean="0"/>
              <a:t>образовательная деятельность </a:t>
            </a:r>
            <a:br>
              <a:rPr lang="ru-RU" sz="2400" b="1" dirty="0" smtClean="0"/>
            </a:br>
            <a:r>
              <a:rPr lang="ru-RU" sz="2400" b="1" dirty="0" smtClean="0"/>
              <a:t>по финансовой грамотности</a:t>
            </a:r>
            <a:br>
              <a:rPr lang="ru-RU" sz="2400" b="1" dirty="0" smtClean="0"/>
            </a:br>
            <a:r>
              <a:rPr lang="ru-RU" sz="2400" b="1" dirty="0" smtClean="0"/>
              <a:t> для подготовительной группы</a:t>
            </a:r>
            <a:br>
              <a:rPr lang="ru-RU" sz="2400" b="1" dirty="0" smtClean="0"/>
            </a:br>
            <a:r>
              <a:rPr lang="ru-RU" sz="2400" b="1" dirty="0" smtClean="0"/>
              <a:t>на тему:</a:t>
            </a:r>
            <a:br>
              <a:rPr lang="ru-RU" sz="2400" b="1" dirty="0" smtClean="0"/>
            </a:b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b="1" dirty="0" smtClean="0">
                <a:solidFill>
                  <a:schemeClr val="accent6"/>
                </a:solidFill>
                <a:latin typeface="Comic Sans MS" pitchFamily="66" charset="0"/>
              </a:rPr>
              <a:t>«ГОРОД ИГРУШЕК»</a:t>
            </a:r>
            <a:endParaRPr lang="ru-RU" b="1" dirty="0">
              <a:solidFill>
                <a:schemeClr val="accent6"/>
              </a:solidFill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5617383"/>
            <a:ext cx="6400800" cy="1071570"/>
          </a:xfrm>
        </p:spPr>
        <p:txBody>
          <a:bodyPr>
            <a:normAutofit/>
          </a:bodyPr>
          <a:lstStyle/>
          <a:p>
            <a:pPr algn="r"/>
            <a:r>
              <a:rPr lang="ru-RU" sz="2400" dirty="0" smtClean="0">
                <a:solidFill>
                  <a:schemeClr val="accent6"/>
                </a:solidFill>
              </a:rPr>
              <a:t>Воспитатель:  Елена Валентиновна Девяткова</a:t>
            </a:r>
            <a:endParaRPr lang="ru-RU" sz="2400" dirty="0">
              <a:solidFill>
                <a:schemeClr val="accent6"/>
              </a:solidFill>
            </a:endParaRPr>
          </a:p>
        </p:txBody>
      </p:sp>
      <p:pic>
        <p:nvPicPr>
          <p:cNvPr id="6" name="Современная детская музыка - Веселая фоновая музыка_(EEMUSIC.ru)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42910" y="600076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558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727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Elena\Downloads\20220406071817_7315c6e9-210c-4bac-a350-1f759c175d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01222" cy="7072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826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59978"/>
            <a:ext cx="4968552" cy="6827366"/>
          </a:xfrm>
        </p:spPr>
      </p:pic>
      <p:pic>
        <p:nvPicPr>
          <p:cNvPr id="8" name="кукла выше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0003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9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D:\МАТЕРИАЛ ДЛЯ ФГ\i_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78309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D:\МАТЕРИАЛ ДЛЯ ФГ\i_046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36213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кошел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0562" y="3198994"/>
            <a:ext cx="1742875" cy="155274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282850" y="2755590"/>
            <a:ext cx="900328" cy="26487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610774" y="1313618"/>
            <a:ext cx="765534" cy="26785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067688" y="2939694"/>
            <a:ext cx="784191" cy="2464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553754" y="1313991"/>
            <a:ext cx="886033" cy="26580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731076" y="4007292"/>
            <a:ext cx="852384" cy="25718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673202" y="4751738"/>
            <a:ext cx="667121" cy="1818987"/>
          </a:xfrm>
          <a:prstGeom prst="rect">
            <a:avLst/>
          </a:prstGeom>
        </p:spPr>
      </p:pic>
      <p:pic>
        <p:nvPicPr>
          <p:cNvPr id="37" name="парик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39822" y="929411"/>
            <a:ext cx="2910044" cy="2340113"/>
          </a:xfrm>
          <a:prstGeom prst="rect">
            <a:avLst/>
          </a:prstGeom>
        </p:spPr>
      </p:pic>
      <p:pic>
        <p:nvPicPr>
          <p:cNvPr id="38" name="ветерин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78724" y="929411"/>
            <a:ext cx="2910044" cy="2340113"/>
          </a:xfrm>
          <a:prstGeom prst="rect">
            <a:avLst/>
          </a:prstGeom>
        </p:spPr>
      </p:pic>
      <p:pic>
        <p:nvPicPr>
          <p:cNvPr id="41" name="дед пенсия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96437" y="2622510"/>
            <a:ext cx="2910044" cy="2340113"/>
          </a:xfrm>
          <a:prstGeom prst="rect">
            <a:avLst/>
          </a:prstGeom>
        </p:spPr>
      </p:pic>
      <p:pic>
        <p:nvPicPr>
          <p:cNvPr id="42" name="баб гладит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25377" y="2630874"/>
            <a:ext cx="2910044" cy="2340113"/>
          </a:xfrm>
          <a:prstGeom prst="rect">
            <a:avLst/>
          </a:prstGeom>
        </p:spPr>
      </p:pic>
      <p:pic>
        <p:nvPicPr>
          <p:cNvPr id="48" name="Рисунок 4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86501" y="1172755"/>
            <a:ext cx="782837" cy="119522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9085" y="1172755"/>
            <a:ext cx="782837" cy="119522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7885" y="2825533"/>
            <a:ext cx="782837" cy="119522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044558" y="2833856"/>
            <a:ext cx="782837" cy="1195224"/>
          </a:xfrm>
          <a:prstGeom prst="rect">
            <a:avLst/>
          </a:prstGeom>
        </p:spPr>
      </p:pic>
      <p:pic>
        <p:nvPicPr>
          <p:cNvPr id="40" name="студент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61956" y="4231476"/>
            <a:ext cx="2910044" cy="234011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90914" y="4571882"/>
            <a:ext cx="782837" cy="1195224"/>
          </a:xfrm>
          <a:prstGeom prst="rect">
            <a:avLst/>
          </a:prstGeom>
        </p:spPr>
      </p:pic>
      <p:pic>
        <p:nvPicPr>
          <p:cNvPr id="44" name="обрез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1859" y="3196295"/>
            <a:ext cx="1741578" cy="1551588"/>
          </a:xfrm>
          <a:prstGeom prst="rect">
            <a:avLst/>
          </a:prstGeom>
        </p:spPr>
      </p:pic>
      <p:pic>
        <p:nvPicPr>
          <p:cNvPr id="36" name="д/с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5706" y="4239055"/>
            <a:ext cx="2910044" cy="234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5599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52 -1.85185E-6 L 0.00052 -1.85185E-6 C -0.00243 0.08935 -0.00104 0.0213 0.00052 0.14005 C 0.00105 0.19445 0.00105 0.24931 0.00209 0.30371 C 0.00209 0.31482 0.00382 0.33658 0.00382 0.33681 L 0.00382 0.33658 L 0.00209 0.33935 " pathEditMode="relative" rAng="0" ptsTypes="AAAAAAA">
                                      <p:cBhvr>
                                        <p:cTn id="2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696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0.00023 L 0.0007 0.00023 C 0.00035 0.00417 0.00018 0.00834 -0.00034 0.0125 C -0.00052 0.01366 -0.00139 0.01459 -0.00139 0.01597 C -0.00208 0.02107 -0.00208 0.02639 -0.00243 0.03171 C -0.00208 0.04468 -0.00208 0.05741 -0.00139 0.07014 C -0.00139 0.07315 0.00018 0.07917 0.0007 0.08264 C 0.00104 0.08542 0.00104 0.08866 0.00174 0.09167 C 0.00209 0.09398 0.00261 0.0963 0.00382 0.09838 C 0.00538 0.10139 0.00781 0.10533 0.00903 0.10857 C 0.00972 0.11065 0.00972 0.11343 0.01111 0.11551 C 0.0125 0.11759 0.01441 0.11968 0.01528 0.12222 C 0.01563 0.12338 0.01563 0.12454 0.01632 0.1257 C 0.01702 0.12662 0.01841 0.12685 0.01945 0.12778 C 0.02466 0.13264 0.01997 0.13056 0.02674 0.13241 C 0.02778 0.13357 0.02865 0.13472 0.02986 0.13588 C 0.03403 0.13889 0.03507 0.1375 0.04028 0.14028 C 0.04219 0.14121 0.04514 0.14306 0.04757 0.14375 C 0.05018 0.14398 0.05313 0.14421 0.05591 0.14491 C 0.07136 0.14746 0.0507 0.14421 0.0632 0.14699 C 0.06545 0.14746 0.06806 0.14769 0.07049 0.14815 C 0.07188 0.14838 0.07309 0.14884 0.07466 0.14931 C 0.08021 0.15023 0.08663 0.15093 0.09236 0.15162 C 0.0967 0.15301 0.09792 0.15371 0.10382 0.15509 C 0.10729 0.15579 0.11059 0.15695 0.11424 0.15718 C 0.12309 0.1581 0.13229 0.1581 0.14132 0.15834 C 0.14861 0.16019 0.14254 0.1588 0.15278 0.16065 C 0.15695 0.16111 0.16111 0.16134 0.16528 0.16296 C 0.16736 0.16366 0.16927 0.16505 0.17153 0.16505 L 0.19132 0.16621 C 0.19306 0.16667 0.19479 0.1669 0.19653 0.16736 C 0.19792 0.16759 0.19913 0.16829 0.2007 0.16852 C 0.2092 0.16921 0.21806 0.16921 0.22674 0.16968 C 0.22882 0.17014 0.23091 0.17014 0.23299 0.17084 C 0.23507 0.1713 0.23698 0.17222 0.23924 0.17315 C 0.24202 0.17384 0.24479 0.17431 0.24757 0.17523 C 0.25191 0.17685 0.24948 0.17616 0.25486 0.17755 C 0.25556 0.17917 0.25625 0.18033 0.25695 0.18218 C 0.25729 0.1831 0.25747 0.18426 0.25799 0.18542 C 0.25851 0.18704 0.25938 0.18843 0.26007 0.19005 C 0.26042 0.19236 0.26042 0.19445 0.26111 0.19676 C 0.26146 0.19861 0.2625 0.20046 0.2632 0.20255 C 0.26354 0.20347 0.26372 0.20463 0.26424 0.20579 C 0.26476 0.20764 0.26563 0.20972 0.26632 0.21158 C 0.26667 0.2206 0.26754 0.24005 0.26841 0.25 C 0.26858 0.25301 0.26927 0.25579 0.26945 0.25903 C 0.26962 0.28519 0.26945 0.31181 0.26945 0.3382 L 0.27049 0.33935 " pathEditMode="relative" rAng="0" ptsTypes="AAAAAAAAAAAAAAAAAAAAAAAAAAAAAAAAAAAAAAAAAAAAAAAA">
                                      <p:cBhvr>
                                        <p:cTn id="5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33" y="1694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3889E-18 1.85185E-6 L 6.93889E-18 0.00023 C 0.00087 0.01504 0.00052 0.00555 6.93889E-18 0.02986 C -0.00069 0.05185 -0.00035 0.04467 -0.00104 0.06227 C -0.00087 0.06898 -0.00087 0.07592 -0.00052 0.08287 C -0.00052 0.08449 -0.00017 0.08611 6.93889E-18 0.08773 C 0.00017 0.09074 0.00035 0.09398 0.00052 0.09699 C 0.00104 0.10949 6.93889E-18 0.10463 0.00208 0.11111 C 0.00278 0.12014 0.00226 0.11504 0.00365 0.12685 C 0.00382 0.12847 0.00399 0.13009 0.00417 0.13171 C 0.00434 0.13426 0.00434 0.13704 0.00469 0.13912 C 0.00486 0.14097 0.00538 0.14259 0.00573 0.14421 C 0.00642 0.14815 0.0059 0.14606 0.00729 0.15 C 0.00816 0.15926 0.00729 0.15185 0.00833 0.15741 C 0.00851 0.15856 0.00851 0.15995 0.00885 0.16088 C 0.00903 0.16227 0.00955 0.16296 0.0099 0.16412 C 0.01007 0.16481 0.01007 0.16597 0.01042 0.16666 C 0.01059 0.16782 0.01111 0.16875 0.01146 0.16991 C 0.01181 0.17153 0.01215 0.17315 0.0125 0.175 C 0.01267 0.17569 0.01285 0.17662 0.01302 0.17731 C 0.01319 0.17893 0.01354 0.1831 0.01406 0.18472 C 0.01458 0.18796 0.0151 0.18935 0.01615 0.19236 C 0.01632 0.19537 0.01632 0.19722 0.01719 0.19977 C 0.01736 0.20116 0.01788 0.20185 0.01823 0.20301 C 0.01944 0.2081 0.01753 0.20463 0.02083 0.21227 L 0.02292 0.21713 C 0.02326 0.21782 0.02344 0.21898 0.02396 0.21944 C 0.025 0.22106 0.02622 0.22245 0.02708 0.22477 C 0.02847 0.22801 0.02743 0.22662 0.02969 0.2287 C 0.03038 0.23032 0.03073 0.23264 0.03177 0.23356 L 0.03646 0.23866 C 0.03698 0.23935 0.03733 0.24004 0.03802 0.24051 L 0.03958 0.2412 C 0.0401 0.24166 0.04045 0.24259 0.04115 0.24282 C 0.04201 0.24375 0.04427 0.24444 0.04427 0.24467 C 0.04792 0.24861 0.04323 0.24375 0.04792 0.24768 C 0.04983 0.24977 0.04913 0.25 0.05156 0.25092 C 0.05208 0.25162 0.05295 0.25162 0.05365 0.25185 C 0.05417 0.25208 0.05469 0.25231 0.05521 0.25278 C 0.05573 0.25324 0.05608 0.25393 0.05677 0.2544 C 0.05747 0.25486 0.05851 0.25486 0.05938 0.25509 C 0.0599 0.25555 0.06024 0.25625 0.06094 0.25625 C 0.06146 0.25671 0.06233 0.25671 0.06302 0.25694 C 0.06406 0.25764 0.0651 0.2581 0.06615 0.25856 C 0.06667 0.25879 0.06701 0.25949 0.06771 0.25949 C 0.0684 0.25972 0.0691 0.25995 0.06979 0.26018 C 0.07083 0.26088 0.0717 0.26157 0.07292 0.2618 L 0.07552 0.26273 C 0.0783 0.26597 0.07569 0.26342 0.08021 0.26504 C 0.08837 0.26852 0.07587 0.26597 0.09063 0.26759 C 0.09253 0.26782 0.09444 0.26805 0.09635 0.26852 C 0.0974 0.26875 0.09826 0.26921 0.09948 0.26921 C 0.10903 0.27014 0.12865 0.27106 0.12865 0.27176 C 0.13056 0.27083 0.13281 0.2706 0.1349 0.27014 C 0.13681 0.26967 0.13906 0.26782 0.14115 0.2669 C 0.14201 0.26643 0.14323 0.2662 0.14427 0.26597 C 0.14497 0.26551 0.14566 0.26504 0.14635 0.26435 C 0.15069 0.26018 0.14774 0.26227 0.15104 0.26018 C 0.15208 0.25926 0.1533 0.25787 0.15469 0.25694 C 0.15538 0.25671 0.15642 0.25671 0.15729 0.25625 C 0.15799 0.25625 0.15868 0.25555 0.15938 0.25509 C 0.16441 0.2493 0.15799 0.25648 0.16458 0.25092 C 0.17274 0.24467 0.16406 0.25069 0.16927 0.24537 C 0.16962 0.24514 0.17031 0.24467 0.17083 0.24444 C 0.17135 0.24375 0.1717 0.24282 0.1724 0.24213 C 0.17274 0.24166 0.17344 0.24166 0.17396 0.2412 C 0.17431 0.24074 0.17448 0.23958 0.175 0.23866 C 0.17587 0.2375 0.17708 0.23634 0.17813 0.23518 C 0.18316 0.23009 0.17517 0.23866 0.18177 0.23125 C 0.18264 0.23009 0.18385 0.22893 0.1849 0.22801 C 0.18542 0.22731 0.18594 0.22708 0.18646 0.22639 C 0.18906 0.22037 0.18663 0.22546 0.19063 0.21944 C 0.19132 0.21875 0.19184 0.21713 0.19271 0.2162 C 0.1934 0.21574 0.19444 0.21574 0.19531 0.21551 C 0.19583 0.21458 0.19618 0.21389 0.19688 0.21296 C 0.19722 0.2125 0.19792 0.21227 0.19844 0.21134 C 0.19861 0.21088 0.19861 0.20972 0.19896 0.20879 C 0.19931 0.20833 0.2 0.2081 0.20052 0.20717 C 0.20278 0.20463 0.20538 0.20231 0.20729 0.19884 C 0.20799 0.19745 0.20851 0.19606 0.20938 0.19491 C 0.21215 0.18958 0.20972 0.19514 0.21198 0.18958 C 0.21215 0.18889 0.21215 0.18796 0.2125 0.18727 C 0.21319 0.18565 0.21441 0.18449 0.21563 0.1831 C 0.21823 0.17708 0.21649 0.1794 0.22031 0.17569 C 0.22101 0.17407 0.22135 0.17222 0.2224 0.1706 L 0.22552 0.16574 C 0.22726 0.16018 0.22552 0.16458 0.22813 0.15995 C 0.22865 0.15926 0.22899 0.15787 0.22969 0.15648 C 0.23073 0.15509 0.23212 0.15416 0.23333 0.15254 C 0.2349 0.15046 0.23472 0.15 0.23594 0.14745 C 0.23681 0.1456 0.23767 0.14352 0.23889 0.1419 C 0.23993 0.14051 0.24219 0.13842 0.24219 0.13866 C 0.24306 0.13379 0.24184 0.13796 0.24479 0.13333 C 0.24514 0.13287 0.24531 0.13171 0.24583 0.13102 C 0.24618 0.13009 0.24688 0.12963 0.24722 0.12847 C 0.24844 0.12639 0.24826 0.12546 0.25 0.12338 C 0.25052 0.12268 0.25208 0.12176 0.25313 0.12083 C 0.25365 0.11991 0.25399 0.11875 0.25469 0.11759 C 0.25503 0.1169 0.25521 0.11597 0.25573 0.11528 C 0.25608 0.11458 0.25677 0.11412 0.25729 0.11366 C 0.25764 0.11273 0.26024 0.10555 0.26146 0.10347 C 0.26198 0.10278 0.26285 0.10185 0.26354 0.10116 C 0.26632 0.09467 0.26163 0.10509 0.26753 0.09375 C 0.2684 0.09213 0.26875 0.08981 0.26979 0.08866 C 0.27031 0.08796 0.27083 0.08773 0.27135 0.08704 C 0.27205 0.08611 0.27257 0.08472 0.27344 0.08379 C 0.27378 0.08333 0.27448 0.0831 0.275 0.08287 C 0.27569 0.08125 0.27587 0.07916 0.27708 0.07801 C 0.28038 0.0743 0.27656 0.0787 0.28021 0.07361 C 0.28073 0.07291 0.2816 0.07222 0.28229 0.07129 C 0.28299 0.07037 0.28351 0.06898 0.28438 0.06805 C 0.28524 0.0669 0.28646 0.06574 0.2875 0.06458 C 0.28802 0.06412 0.28854 0.06389 0.28906 0.06296 L 0.29097 0.05949 C 0.29219 0.05416 0.29063 0.05972 0.29323 0.05625 C 0.29375 0.05555 0.2941 0.05416 0.29479 0.05301 C 0.29566 0.05185 0.29688 0.05116 0.29774 0.04977 C 0.29948 0.04699 0.29931 0.04722 0.30156 0.04491 C 0.30955 0.03565 0.30122 0.04467 0.30625 0.04051 C 0.30677 0.04028 0.30712 0.03935 0.30781 0.03889 C 0.30833 0.03842 0.3092 0.03819 0.3099 0.03727 C 0.31042 0.03704 0.31076 0.03611 0.31128 0.03565 C 0.31181 0.03541 0.3125 0.03541 0.31302 0.03472 C 0.31927 0.03079 0.31128 0.03565 0.31667 0.03148 C 0.31701 0.03125 0.31771 0.03125 0.31823 0.03079 C 0.32153 0.02824 0.31788 0.03055 0.32135 0.02639 C 0.3217 0.02616 0.3224 0.02616 0.32292 0.02569 C 0.32344 0.02523 0.32396 0.02454 0.32448 0.02407 C 0.32517 0.02315 0.32569 0.02245 0.32656 0.02153 C 0.32708 0.02129 0.32795 0.02129 0.32865 0.0206 C 0.32934 0.02037 0.33003 0.01991 0.33073 0.01898 C 0.3316 0.01852 0.33247 0.01782 0.33333 0.01666 C 0.33403 0.01597 0.33455 0.01504 0.33542 0.01412 C 0.33576 0.01389 0.33646 0.01366 0.33698 0.01342 L 0.34167 0.00833 C 0.34219 0.00764 0.34253 0.00717 0.34323 0.00648 C 0.34392 0.00602 0.34462 0.00579 0.34531 0.00486 C 0.34583 0.00463 0.34635 0.00393 0.34688 0.00324 C 0.34757 0.00254 0.34809 0.00162 0.34896 0.00092 C 0.34931 0.00069 0.35 0.00023 0.35052 1.85185E-6 C 0.35104 -0.00046 0.35139 -0.00093 0.35208 -0.00162 C 0.35243 -0.00185 0.35313 -0.00185 0.35365 -0.00232 C 0.35434 -0.00278 0.35503 -0.00324 0.35573 -0.00394 C 0.3566 -0.00463 0.35729 -0.00579 0.35833 -0.00671 C 0.35868 -0.00695 0.35938 -0.00695 0.3599 -0.00764 C 0.36389 -0.01042 0.35903 -0.00787 0.36302 -0.00996 C 0.36736 -0.01459 0.36181 -0.0088 0.36615 -0.0125 C 0.36667 -0.01273 0.36701 -0.01343 0.36771 -0.01412 C 0.36858 -0.01459 0.36979 -0.01505 0.37083 -0.01574 C 0.37135 -0.01597 0.3717 -0.01621 0.3724 -0.01644 C 0.37309 -0.0169 0.37378 -0.0169 0.37448 -0.01736 C 0.37552 -0.01759 0.37639 -0.01875 0.3776 -0.01898 L 0.3849 -0.01968 C 0.39132 -0.02246 0.38819 -0.0213 0.40156 -0.01968 C 0.40451 -0.01921 0.4059 -0.01852 0.40833 -0.01736 C 0.40885 -0.0169 0.4092 -0.01597 0.4099 -0.01574 C 0.41076 -0.01482 0.41198 -0.01459 0.41302 -0.01412 C 0.4151 -0.01273 0.41389 -0.0132 0.41667 -0.0125 C 0.42049 -0.00834 0.4184 -0.00949 0.4224 -0.00834 C 0.42674 -0.00324 0.42118 -0.00926 0.42552 -0.00579 C 0.42604 -0.00533 0.42639 -0.0044 0.42708 -0.00394 C 0.42743 -0.00347 0.42813 -0.00347 0.42865 -0.00324 C 0.43299 -0.00023 0.42847 -0.00278 0.43229 -0.0007 C 0.43264 1.85185E-6 0.43281 0.00116 0.43333 0.00162 C 0.43438 0.0037 0.43524 0.0037 0.43698 0.00416 C 0.43802 0.00579 0.43941 0.00717 0.4401 0.00903 C 0.44045 0.01018 0.4408 0.01134 0.44115 0.0125 C 0.44132 0.01342 0.44132 0.01435 0.44167 0.01504 C 0.44201 0.01597 0.44271 0.01666 0.44323 0.01736 C 0.44497 0.02639 0.44201 0.01273 0.44479 0.02245 C 0.44514 0.02407 0.44549 0.02569 0.44583 0.02754 L 0.44635 0.02986 C 0.44653 0.03079 0.44653 0.03194 0.44688 0.03241 C 0.44722 0.03356 0.44757 0.03449 0.44792 0.03565 C 0.44809 0.0368 0.44809 0.03819 0.44844 0.03889 C 0.44861 0.04028 0.44913 0.0412 0.44948 0.04213 C 0.44965 0.04305 0.44965 0.04421 0.45 0.04491 C 0.45035 0.04606 0.45104 0.04653 0.45156 0.04722 C 0.45174 0.04815 0.45174 0.0493 0.45208 0.04977 C 0.45226 0.05092 0.45278 0.05139 0.45313 0.05231 C 0.45347 0.05416 0.4533 0.05602 0.45365 0.05787 C 0.45451 0.06597 0.45382 0.05579 0.45469 0.06713 C 0.45486 0.07037 0.45486 0.07361 0.45521 0.07708 C 0.45538 0.07986 0.45573 0.08217 0.45625 0.08449 C 0.45642 0.08588 0.4566 0.08727 0.45677 0.08866 C 0.45694 0.09028 0.45729 0.09375 0.45729 0.09398 L 0.45729 0.09375 " pathEditMode="relative" rAng="0" ptsTypes="AAAAAAAAAAAAAAAAAAAAAAAAAAAAAAAAAAAAAAAAAAAAAAAAAAAAAAAAAAAAAAAAAAAAAAAAAAAAAAAAAAAAAAAAAAAAAAAAAAAAAAAAAAAAAAAAAAAAAAAAAAAAAAAAAAAAAAAAAAAAAAAAAAAAAAAAAAAAAAAAAAAAAAAAAAAAAAAAAAAAAAAAAAA">
                                      <p:cBhvr>
                                        <p:cTn id="7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13" y="12523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8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0" fill="hold">
                      <p:stCondLst>
                        <p:cond delay="0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00"/>
                            </p:stCondLst>
                            <p:childTnLst>
                              <p:par>
                                <p:cTn id="1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5.92593E-6 L 2.77778E-6 5.92593E-6 C -0.00174 -0.00324 -0.00365 -0.00648 -0.00521 -0.00972 C -0.00677 -0.01273 -0.00747 -0.01689 -0.00938 -0.01944 C -0.01042 -0.02083 -0.01164 -0.02129 -0.0125 -0.02222 C -0.01407 -0.02361 -0.01528 -0.02523 -0.01667 -0.02638 C -0.01945 -0.02893 -0.0224 -0.03101 -0.025 -0.03333 L -0.03125 -0.03888 C -0.03229 -0.03981 -0.03334 -0.04097 -0.03438 -0.04166 C -0.03577 -0.04259 -0.03716 -0.04374 -0.03854 -0.04444 C -0.03959 -0.04513 -0.0408 -0.04536 -0.04167 -0.04583 C -0.04289 -0.04675 -0.04393 -0.04768 -0.04479 -0.04861 C -0.04636 -0.04999 -0.0474 -0.05185 -0.04896 -0.05277 C -0.05209 -0.05462 -0.05539 -0.05532 -0.05834 -0.05694 C -0.06216 -0.05925 -0.06511 -0.06111 -0.06875 -0.06249 C -0.07292 -0.06411 -0.08021 -0.06597 -0.08334 -0.06666 C -0.0875 -0.06782 -0.09167 -0.06851 -0.09584 -0.06944 C -0.10313 -0.06898 -0.11059 -0.06898 -0.11771 -0.06805 C -0.12049 -0.06782 -0.12535 -0.06643 -0.12813 -0.06527 C -0.12934 -0.06504 -0.13021 -0.06411 -0.13125 -0.06388 C -0.13473 -0.06319 -0.1382 -0.06296 -0.14167 -0.06249 C -0.14271 -0.06157 -0.14375 -0.06041 -0.14479 -0.05972 C -0.14688 -0.05856 -0.14931 -0.05879 -0.15104 -0.05694 L -0.15729 -0.05138 C -0.15834 -0.05046 -0.15973 -0.04999 -0.16042 -0.04861 C -0.16146 -0.04675 -0.16268 -0.04513 -0.16354 -0.04305 C -0.16511 -0.0405 -0.16632 -0.03749 -0.16771 -0.03472 C -0.16875 -0.03286 -0.16997 -0.03124 -0.17084 -0.02916 C -0.17466 -0.02106 -0.17327 -0.02314 -0.175 -0.01666 C -0.1757 -0.01435 -0.17657 -0.01226 -0.17709 -0.00972 C -0.17761 -0.0081 -0.17761 -0.00601 -0.17813 -0.00416 C -0.17865 -0.00277 -0.17986 -0.00161 -0.18021 5.92593E-6 C -0.18334 0.0088 -0.18177 0.00672 -0.18334 0.01528 C -0.18403 0.01806 -0.18473 0.02084 -0.18542 0.02362 L -0.1875 0.03195 C -0.18785 0.03334 -0.18837 0.0345 -0.18854 0.03612 C -0.18889 0.03797 -0.18924 0.03982 -0.18959 0.04167 C -0.19028 0.04445 -0.19098 0.04723 -0.19167 0.05001 C -0.19202 0.05139 -0.19254 0.05255 -0.19271 0.05417 C -0.19306 0.05695 -0.19341 0.05973 -0.19375 0.06251 C -0.1941 0.06389 -0.19462 0.06505 -0.19479 0.06667 C -0.19532 0.06922 -0.19549 0.07223 -0.19584 0.07501 C -0.19653 0.07778 -0.19723 0.08056 -0.19792 0.08334 C -0.19827 0.08473 -0.19896 0.08589 -0.19896 0.08751 L -0.19896 0.09862 L -0.19896 0.09862 L -0.19896 0.09862 " pathEditMode="relative" ptsTypes="AAAAAAAAAAAAAAAAAAAAAAAAAAAAAAAAAAAAAAAAAAAAAAA">
                                      <p:cBhvr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3000"/>
                            </p:stCondLst>
                            <p:childTnLst>
                              <p:par>
                                <p:cTn id="11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9" fill="hold">
                      <p:stCondLst>
                        <p:cond delay="0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53" presetClass="exit" presetSubtype="32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3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9" fill="hold">
                      <p:stCondLst>
                        <p:cond delay="0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3.7037E-7 L -2.77778E-7 3.7037E-7 C -0.00173 -0.00092 -0.00347 -0.00231 -0.00555 -0.00277 C -0.01232 -0.00463 -0.021 -0.00324 -0.02778 -0.00277 C -0.02916 -0.00301 -0.03455 -0.00347 -0.0368 -0.00463 C -0.03871 -0.00578 -0.04028 -0.00764 -0.04236 -0.00833 L -0.04653 -0.01018 C -0.04722 -0.01064 -0.04791 -0.01064 -0.04861 -0.01111 C -0.0533 -0.01551 -0.05104 -0.01412 -0.05486 -0.01574 C -0.05989 -0.02477 -0.05486 -0.01527 -0.05764 -0.02222 C -0.06024 -0.02963 -0.05781 -0.02083 -0.05955 -0.02777 C -0.05937 -0.0324 -0.0592 -0.03727 -0.05903 -0.04166 C -0.05885 -0.04328 -0.0585 -0.0449 -0.05833 -0.04629 C -0.05764 -0.05162 -0.05712 -0.05995 -0.05694 -0.06481 C -0.0566 -0.07222 -0.0566 -0.07986 -0.05625 -0.08703 C -0.05607 -0.08865 -0.05573 -0.09027 -0.05555 -0.09166 C -0.05521 -0.09421 -0.05503 -0.09676 -0.05486 -0.09907 C -0.05451 -0.10162 -0.05434 -0.10578 -0.05347 -0.10833 C -0.05295 -0.10949 -0.05243 -0.11018 -0.05208 -0.11111 C -0.05052 -0.11527 -0.0526 -0.11342 -0.0493 -0.11481 C -0.0467 -0.125 -0.05069 -0.10972 -0.04722 -0.12037 C -0.04653 -0.12222 -0.04653 -0.1243 -0.04583 -0.12592 C -0.04531 -0.12685 -0.04479 -0.12777 -0.04444 -0.1287 C -0.0441 -0.12963 -0.0441 -0.13078 -0.04375 -0.13148 C -0.04288 -0.13356 -0.04201 -0.13564 -0.04097 -0.13703 C -0.03941 -0.13912 -0.03837 -0.14004 -0.0375 -0.14259 C -0.03715 -0.14352 -0.03698 -0.14467 -0.0368 -0.14537 C -0.03628 -0.14652 -0.03559 -0.14722 -0.03541 -0.14814 C -0.03472 -0.15 -0.03472 -0.15208 -0.03403 -0.1537 C -0.03194 -0.15764 -0.03316 -0.15578 -0.03055 -0.15926 C -0.02864 -0.16643 -0.03107 -0.15764 -0.02847 -0.16481 C -0.02812 -0.16574 -0.02812 -0.16689 -0.02778 -0.16759 C -0.02691 -0.16967 -0.02587 -0.17129 -0.025 -0.17314 C -0.02448 -0.17407 -0.02413 -0.17523 -0.02361 -0.17592 C -0.02291 -0.17685 -0.02205 -0.17777 -0.02153 -0.1787 C -0.01666 -0.18657 -0.02413 -0.17615 -0.01805 -0.18426 C -0.01614 -0.19143 -0.01857 -0.18264 -0.01597 -0.18981 C -0.01562 -0.19074 -0.01562 -0.19189 -0.01528 -0.19259 C -0.01475 -0.19352 -0.01389 -0.19398 -0.01319 -0.19444 C -0.0125 -0.19745 -0.0125 -0.19768 -0.01111 -0.2 C -0.01041 -0.20115 -0.00955 -0.20185 -0.00903 -0.20277 C -0.00607 -0.2074 -0.00937 -0.20416 -0.00555 -0.2074 C -0.00416 -0.21273 -0.00538 -0.20972 -0.00069 -0.21574 L 0.00139 -0.21852 C 0.00209 -0.21944 0.00278 -0.2206 0.00347 -0.22129 L 0.00556 -0.22314 C 0.00868 -0.22939 0.00504 -0.22338 0.00903 -0.22685 C 0.0099 -0.22777 0.01042 -0.22893 0.01111 -0.22963 C 0.01181 -0.23055 0.01268 -0.23078 0.0132 -0.23148 C 0.01406 -0.2324 0.01459 -0.23356 0.01528 -0.23426 C 0.01597 -0.23495 0.01684 -0.23495 0.01736 -0.23518 C 0.01823 -0.23588 0.01875 -0.23657 0.01945 -0.23703 C 0.02014 -0.2375 0.02101 -0.23773 0.02153 -0.23796 C 0.02691 -0.24166 0.02049 -0.23842 0.0257 -0.24074 C 0.02709 -0.24259 0.0283 -0.24444 0.02986 -0.24537 C 0.0309 -0.24606 0.03177 -0.24606 0.03264 -0.24629 C 0.03594 -0.2493 0.03403 -0.24791 0.03889 -0.25 L 0.04097 -0.25092 C 0.04167 -0.25139 0.04254 -0.25139 0.04306 -0.25185 C 0.04375 -0.25254 0.04445 -0.25347 0.04514 -0.2537 C 0.04618 -0.25439 0.04705 -0.25439 0.04792 -0.25463 C 0.04948 -0.25532 0.0507 -0.25625 0.05209 -0.25648 C 0.0533 -0.25694 0.05452 -0.25717 0.05556 -0.2574 C 0.05712 -0.2581 0.05834 -0.25902 0.05972 -0.25926 C 0.06372 -0.26018 0.06424 -0.25995 0.06736 -0.26111 C 0.06806 -0.26157 0.06875 -0.2618 0.06945 -0.26203 C 0.07084 -0.26273 0.07448 -0.26389 0.0757 -0.26389 C 0.0783 -0.26435 0.0809 -0.26458 0.08334 -0.26481 C 0.08438 -0.26527 0.08525 -0.26551 0.08611 -0.26574 C 0.08837 -0.26643 0.09167 -0.26736 0.09375 -0.26759 C 0.09566 -0.26805 0.09757 -0.26828 0.09931 -0.26852 L 0.12222 -0.26759 C 0.12795 -0.26736 0.13212 -0.26666 0.1375 -0.26574 C 0.14236 -0.26365 0.13785 -0.26551 0.14722 -0.26389 C 0.16597 -0.26111 0.14757 -0.26296 0.16875 -0.26111 C 0.16997 -0.26088 0.17118 -0.26064 0.17222 -0.26018 C 0.17396 -0.25995 0.17552 -0.25972 0.17709 -0.25926 C 0.17813 -0.25926 0.179 -0.25856 0.17986 -0.25833 C 0.18247 -0.2581 0.18507 -0.25787 0.1875 -0.2574 C 0.18924 -0.25717 0.1908 -0.25694 0.19236 -0.25648 L 0.19792 -0.25555 C 0.20052 -0.25532 0.20313 -0.25509 0.20556 -0.25463 C 0.21389 -0.25254 0.20365 -0.25509 0.21389 -0.25277 C 0.21511 -0.25254 0.21632 -0.25208 0.21736 -0.25185 C 0.22014 -0.25162 0.22292 -0.25139 0.2257 -0.25092 C 0.23021 -0.24907 0.22587 -0.25069 0.23403 -0.24907 C 0.23681 -0.24861 0.23976 -0.24814 0.24236 -0.24722 L 0.24792 -0.24537 C 0.24861 -0.2449 0.24931 -0.24398 0.25 -0.24352 C 0.25139 -0.24282 0.25295 -0.24282 0.25417 -0.24166 C 0.25608 -0.24004 0.25695 -0.23935 0.25903 -0.23796 C 0.26042 -0.23727 0.26181 -0.2368 0.2632 -0.23611 C 0.26545 -0.23518 0.26788 -0.23449 0.26945 -0.23148 C 0.27344 -0.22453 0.26962 -0.23009 0.27361 -0.22685 C 0.27518 -0.22592 0.27778 -0.22314 0.27778 -0.22314 L 0.28056 -0.21759 C 0.28108 -0.21666 0.28143 -0.21574 0.28195 -0.21481 L 0.28403 -0.21203 C 0.28455 -0.21018 0.2849 -0.20833 0.28542 -0.20648 C 0.28594 -0.20532 0.28646 -0.20416 0.28681 -0.20277 C 0.28733 -0.20115 0.28785 -0.19907 0.2882 -0.19722 C 0.28854 -0.19629 0.28854 -0.19537 0.28889 -0.19444 C 0.29028 -0.19074 0.29045 -0.1912 0.29097 -0.18703 C 0.2915 -0.18356 0.29219 -0.17986 0.29236 -0.17592 C 0.29288 -0.16967 0.29288 -0.16689 0.29375 -0.16111 C 0.29427 -0.15833 0.29462 -0.1574 0.29514 -0.15463 C 0.29618 -0.13958 0.29584 -0.14745 0.29584 -0.13148 L 0.29584 -0.13148 L 0.29584 -0.13148 L 0.29584 -0.13148 " pathEditMode="relative" ptsTypes="AAAAAAAAAAAAAAAAAAAAAAAAAAAAAAAAAAAAAAAAAAAAAAAAAAAAAAAAAAAAAAAAAAAAAAAAAAAAAAAAAAAAAAAAAAAAAAAAAAAAAAAAAAAAAA">
                                      <p:cBhvr>
                                        <p:cTn id="15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0128" y="2564904"/>
            <a:ext cx="5243744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Monotype Corsiva" panose="03010101010201010101" pitchFamily="66" charset="0"/>
                <a:cs typeface="Times New Roman" panose="02020603050405020304" pitchFamily="18" charset="0"/>
              </a:rPr>
              <a:t>Молодец!!!</a:t>
            </a:r>
            <a:endParaRPr lang="ru-RU" sz="96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Monotype Corsiva" panose="03010101010201010101" pitchFamily="66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376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Elena\Downloads\1637920332_8-flomaster-club-p-sberbank-risunok-dlya-detei-detskie-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F9C9D"/>
      </a:accent5>
      <a:accent6>
        <a:srgbClr val="9E5E9B"/>
      </a:accent6>
      <a:hlink>
        <a:srgbClr val="58C1BA"/>
      </a:hlink>
      <a:folHlink>
        <a:srgbClr val="9DD0CB"/>
      </a:folHlink>
    </a:clrScheme>
    <a:fontScheme name="Ион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201</TotalTime>
  <Words>19</Words>
  <Application>Microsoft Office PowerPoint</Application>
  <PresentationFormat>Экран (4:3)</PresentationFormat>
  <Paragraphs>5</Paragraphs>
  <Slides>10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Тема Office</vt:lpstr>
      <vt:lpstr>Ион</vt:lpstr>
      <vt:lpstr>Очный этап районного конкурса «Педагог года – 2023»    Непрерывно образовательная деятельность  по финансовой грамотности  для подготовительной группы на тему:  «ГОРОД ИГРУШЕК»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Педагогическое мероприятие по финансовой грамотности  для подготовительной группы  «ГОРОД ИГРУШЕК»</dc:title>
  <dc:creator>Elena</dc:creator>
  <cp:lastModifiedBy>Elena</cp:lastModifiedBy>
  <cp:revision>26</cp:revision>
  <dcterms:created xsi:type="dcterms:W3CDTF">2023-01-25T15:29:20Z</dcterms:created>
  <dcterms:modified xsi:type="dcterms:W3CDTF">2025-02-07T18:40:34Z</dcterms:modified>
</cp:coreProperties>
</file>