
<file path=[Content_Types].xml><?xml version="1.0" encoding="utf-8"?>
<Types xmlns="http://schemas.openxmlformats.org/package/2006/content-types">
  <Default Extension="png" ContentType="image/png"/>
  <Default Extension="mp3" ContentType="audio/mpe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80" r:id="rId2"/>
    <p:sldId id="257" r:id="rId3"/>
    <p:sldId id="260" r:id="rId4"/>
    <p:sldId id="281" r:id="rId5"/>
    <p:sldId id="261" r:id="rId6"/>
    <p:sldId id="258" r:id="rId7"/>
    <p:sldId id="274" r:id="rId8"/>
    <p:sldId id="263" r:id="rId9"/>
    <p:sldId id="275" r:id="rId10"/>
    <p:sldId id="266" r:id="rId11"/>
    <p:sldId id="264" r:id="rId12"/>
    <p:sldId id="265" r:id="rId13"/>
    <p:sldId id="268" r:id="rId14"/>
    <p:sldId id="269" r:id="rId15"/>
    <p:sldId id="279" r:id="rId16"/>
    <p:sldId id="272" r:id="rId17"/>
    <p:sldId id="259" r:id="rId18"/>
    <p:sldId id="276" r:id="rId19"/>
    <p:sldId id="273" r:id="rId20"/>
    <p:sldId id="282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0" orient="horz" pos="2160" userDrawn="1">
          <p15:clr>
            <a:srgbClr val="A4A3A4"/>
          </p15:clr>
        </p15:guide>
        <p15:guide id="1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  <a:p>
            <a:endParaRPr lang="en-US"/>
          </a:p>
        </p:txBody>
      </p:sp>
      <p:sp>
        <p:nvSpPr>
          <p:cNvPr id="3" name="Заполнитель даты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/>
          </a:p>
          <a:p>
            <a:r>
              <a:rPr lang="en-US" smtClean="0"/>
              <a:t>*</a:t>
            </a:r>
            <a:endParaRPr lang="en-US"/>
          </a:p>
        </p:txBody>
      </p:sp>
      <p:sp>
        <p:nvSpPr>
          <p:cNvPr id="4" name="Заполнитель изображения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  <a:p>
            <a:endParaRPr lang="en-US"/>
          </a:p>
        </p:txBody>
      </p:sp>
      <p:sp>
        <p:nvSpPr>
          <p:cNvPr id="5" name="Заполнитель заметок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  <a:endParaRPr lang="en-US"/>
          </a:p>
          <a:p>
            <a:pPr lvl="1"/>
            <a:r>
              <a:rPr lang="ru-RU" altLang="en-US"/>
              <a:t>Второй уровень</a:t>
            </a:r>
            <a:endParaRPr lang="en-US"/>
          </a:p>
          <a:p>
            <a:pPr lvl="2"/>
            <a:r>
              <a:rPr lang="ru-RU" altLang="en-US"/>
              <a:t>Третий уровень</a:t>
            </a:r>
            <a:endParaRPr lang="en-US"/>
          </a:p>
          <a:p>
            <a:pPr lvl="3"/>
            <a:r>
              <a:rPr lang="ru-RU" altLang="en-US"/>
              <a:t>Четвертый уровень</a:t>
            </a:r>
            <a:endParaRPr lang="en-US"/>
          </a:p>
          <a:p>
            <a:pPr lvl="4"/>
            <a:r>
              <a:rPr lang="ru-RU" altLang="en-US"/>
              <a:t>Пятый уровень</a:t>
            </a:r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  <a:p>
            <a:endParaRPr 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/>
          </a:p>
          <a:p>
            <a:r>
              <a:rPr lang="en-US" smtClean="0"/>
              <a:t>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76289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EF7E362D-FE0F-4CD4-9578-9281540AA99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62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21C2EDA4-B3A7-490C-8951-576393AF222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3740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9ADE2A64-D28D-4C1B-8D8B-AFCADD6332E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1349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958EE70B-0F49-4332-B56A-DB1E111AB78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585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CE2FAEBE-E4E0-45EA-A085-683011150ED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705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8A86D06C-BB6D-4417-B6DB-1850250AE89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7185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E45E52DC-723C-4A87-A774-635415830CF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1642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E4118E1F-CF8F-496D-BD98-3D2099DDB1E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3014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D639B570-71D6-4D25-9E0B-0ADE2FF68A8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0077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C9E19E2C-7596-4E9F-8052-F613046C92A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684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0FC47032-9EC7-4B28-9879-95DDC4F79988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878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FAD20F69-C2F4-4C04-A843-33C2D64823E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068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FBCBD003-9106-4E4D-850A-E7D8A8E6CD8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157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F4D35935-7EC4-4E4C-9293-AA85EE0357C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2171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8B9A06F3-249B-4F13-A0ED-FA949C429C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77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3B6E264D-FF35-4F23-9488-2D268D80BB8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4025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B1E5456B-4DE3-46D9-A2AB-F0DDBD6A730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2879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1307CFD4-EA83-4312-88DA-41057F01C0C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7213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1877D61B-56AD-4C24-B8E5-3B24720F3B1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215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 noEditPoint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12/10/2024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12/10/2024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 noEditPoints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12/10/2024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12/10/2024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12/10/2024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 noEditPoints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12/10/2024</a:t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 noEditPoints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12/10/2024</a:t>
            </a:fld>
            <a:endParaRPr lang="en-US"/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12/10/2024</a:t>
            </a:fld>
            <a:endParaRPr lang="en-US"/>
          </a:p>
        </p:txBody>
      </p:sp>
      <p:sp>
        <p:nvSpPr>
          <p:cNvPr id="4" name="Footer Placeholder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12/10/2024</a:t>
            </a:fld>
            <a:endParaRPr lang="en-US"/>
          </a:p>
        </p:txBody>
      </p:sp>
      <p:sp>
        <p:nvSpPr>
          <p:cNvPr id="3" name="Footer Placeholder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12/10/2024</a:t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EditPoints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12/10/2024</a:t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 noEditPoint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12/10/2024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2.png"/><Relationship Id="rId5" Type="http://schemas.openxmlformats.org/officeDocument/2006/relationships/image" Target="../media/image15.jpe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2.png"/><Relationship Id="rId5" Type="http://schemas.openxmlformats.org/officeDocument/2006/relationships/image" Target="../media/image15.jpe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2.png"/><Relationship Id="rId5" Type="http://schemas.openxmlformats.org/officeDocument/2006/relationships/image" Target="../media/image32.jpe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2.png"/><Relationship Id="rId5" Type="http://schemas.openxmlformats.org/officeDocument/2006/relationships/image" Target="../media/image15.jpe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НАТАЛЬЯ\ИНТЕРНЕТ\ФОНЫ\ШАБЛОНЫ ДЛЯ СОСТАВЛЕНИЯ КОЛЛАЖЕЙ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4528" y="0"/>
            <a:ext cx="9178528" cy="6883896"/>
          </a:xfrm>
          <a:prstGeom prst="rect">
            <a:avLst/>
          </a:prstGeom>
          <a:noFill/>
        </p:spPr>
      </p:pic>
      <p:pic>
        <p:nvPicPr>
          <p:cNvPr id="8" name="Picture 2" descr="D:\НАТАЛЬЯ\ИНТЕРНЕТ\КАРТИНКИ\ЖИВНОСТЬ\ec56ae46ebe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785918" y="4555467"/>
            <a:ext cx="1500198" cy="2302533"/>
          </a:xfrm>
          <a:prstGeom prst="rect">
            <a:avLst/>
          </a:prstGeom>
          <a:noFill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715140" y="4500570"/>
            <a:ext cx="1597770" cy="115078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86644" y="5707217"/>
            <a:ext cx="1597770" cy="115078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715008" y="5429264"/>
            <a:ext cx="1597770" cy="115078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00562" y="4429132"/>
            <a:ext cx="1597770" cy="115078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071934" y="5707217"/>
            <a:ext cx="1597770" cy="115078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21" name="Picture 2" descr="D:\НАТАЛЬЯ\ИНТЕРНЕТ\КАРТИНКИ\ЖИВНОСТЬ\ec56ae46ebe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928926" y="3714752"/>
            <a:ext cx="1500198" cy="2302533"/>
          </a:xfrm>
          <a:prstGeom prst="rect">
            <a:avLst/>
          </a:prstGeom>
          <a:noFill/>
        </p:spPr>
      </p:pic>
      <p:pic>
        <p:nvPicPr>
          <p:cNvPr id="22" name="Picture 2" descr="D:\НАТАЛЬЯ\ИНТЕРНЕТ\КАРТИНКИ\ЖИВНОСТЬ\ec56ae46ebe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00034" y="4214818"/>
            <a:ext cx="1500198" cy="23025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D:\НАТАЛЬЯ\ИНТЕРНЕТ\ФОНЫ\ШАБЛОНЫ ДЛЯ СОСТАВЛЕНИЯ КОЛЛАЖЕЙ\692cb1ea3e9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811" y="10074"/>
            <a:ext cx="9155360" cy="6847926"/>
          </a:xfrm>
          <a:prstGeom prst="rect">
            <a:avLst/>
          </a:prstGeom>
          <a:noFill/>
        </p:spPr>
      </p:pic>
      <p:pic>
        <p:nvPicPr>
          <p:cNvPr id="5" name="Picture 9" descr="D:\НАТАЛЬЯ\ИНТЕРНЕТ\КАРТИНКИ\ДЕТИ\РЕБЯТИШКИ\8f2683b8fb3a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849943"/>
            <a:ext cx="2555874" cy="4841031"/>
          </a:xfrm>
          <a:prstGeom prst="rect">
            <a:avLst/>
          </a:prstGeom>
          <a:noFill/>
        </p:spPr>
      </p:pic>
      <p:pic>
        <p:nvPicPr>
          <p:cNvPr id="8" name="Picture 6" descr="D:\НАТАЛЬЯ\ИНТЕРНЕТ\КАРТИНКИ\МЕБЕЛЬ\a9b0b104e4b8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3716661"/>
            <a:ext cx="4051983" cy="3141339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9445" y="4293096"/>
            <a:ext cx="1167697" cy="432049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48535">
            <a:off x="5489242" y="3883102"/>
            <a:ext cx="1052118" cy="389284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4" name="Picture 12" descr="C:\Users\User\Desktop\Рисунок1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8190327">
            <a:off x="976646" y="5692287"/>
            <a:ext cx="1063508" cy="931540"/>
          </a:xfrm>
          <a:prstGeom prst="rect">
            <a:avLst/>
          </a:prstGeom>
          <a:noFill/>
        </p:spPr>
      </p:pic>
      <p:pic>
        <p:nvPicPr>
          <p:cNvPr id="15" name="Picture 12" descr="C:\Users\User\Desktop\Рисунок1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8190327">
            <a:off x="3578062" y="5263373"/>
            <a:ext cx="1063508" cy="931540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64657" flipH="1">
            <a:off x="6259757" y="4480546"/>
            <a:ext cx="1132662" cy="419084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570005">
            <a:off x="6453835" y="4038522"/>
            <a:ext cx="943257" cy="34900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901555">
            <a:off x="7181152" y="4275547"/>
            <a:ext cx="1052118" cy="38928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 animBg="1"/>
      <p:bldP spid="14" grpId="2" animBg="1"/>
      <p:bldP spid="15" grpId="9" animBg="1"/>
      <p:bldP spid="17" grpId="8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501775" y="2514601"/>
            <a:ext cx="4214813" cy="1752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3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5-2=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6588" y="2514601"/>
            <a:ext cx="1785937" cy="1752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3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-27384"/>
            <a:ext cx="9144000" cy="691276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2052" name="Изображение 205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-540568" y="6370637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842" fill="hold"/>
                                        <p:tgtEl>
                                          <p:spTgt spid="20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2"/>
                </p:tgtEl>
              </p:cMediaNode>
            </p:audio>
          </p:childTnLst>
        </p:cTn>
      </p:par>
    </p:tnLst>
    <p:bldLst>
      <p:bldP spid="2052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-533401" y="6324601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61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4" grpId="4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8552" cy="6858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4" name="Изображение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-540568" y="6370637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84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4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2051" name="Изображение 205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-612576" y="6370638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13" fill="hold"/>
                                        <p:tgtEl>
                                          <p:spTgt spid="20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1"/>
                </p:tgtEl>
              </p:cMediaNode>
            </p:audio>
          </p:childTnLst>
        </p:cTn>
      </p:par>
    </p:tnLst>
    <p:bldLst>
      <p:bldP spid="2051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2055" name="Изображение 205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-533400" y="6324600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29" fill="hold"/>
                                        <p:tgtEl>
                                          <p:spTgt spid="20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5"/>
                </p:tgtEl>
              </p:cMediaNode>
            </p:audio>
          </p:childTnLst>
        </p:cTn>
      </p:par>
    </p:tnLst>
    <p:bldLst>
      <p:bldP spid="2055" grpId="8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3400" y="304800"/>
            <a:ext cx="2133600" cy="22574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381000"/>
            <a:ext cx="2857500" cy="1905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86832" y="304800"/>
            <a:ext cx="2352368" cy="2209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800" y="2514601"/>
            <a:ext cx="2362200" cy="236219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514600"/>
            <a:ext cx="2224631" cy="2209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2667000"/>
            <a:ext cx="2057400" cy="2057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4953000"/>
            <a:ext cx="1600200" cy="1524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800" y="5029200"/>
            <a:ext cx="1219200" cy="1524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00" y="5105400"/>
            <a:ext cx="1371600" cy="1295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72200" y="5029200"/>
            <a:ext cx="1143000" cy="1447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5029200"/>
            <a:ext cx="1143000" cy="14017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43400" y="5105400"/>
            <a:ext cx="1676400" cy="13716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1" animBg="1"/>
      <p:bldP spid="1027" grpId="4" animBg="1"/>
      <p:bldP spid="1028" grpId="6" animBg="1"/>
      <p:bldP spid="1029" grpId="8" animBg="1"/>
      <p:bldP spid="1030" grpId="10" animBg="1"/>
      <p:bldP spid="1031" grpId="12" animBg="1"/>
      <p:bldP spid="2" grpId="13" animBg="1"/>
      <p:bldP spid="3" grpId="3" animBg="1"/>
      <p:bldP spid="4" grpId="7" animBg="1"/>
      <p:bldP spid="7" grpId="11" animBg="1"/>
      <p:bldP spid="1032" grpId="5" animBg="1"/>
      <p:bldP spid="1033" grpId="9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8538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2052" name="Изображение 205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-540568" y="6381328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842" fill="hold"/>
                                        <p:tgtEl>
                                          <p:spTgt spid="20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2"/>
                </p:tgtEl>
              </p:cMediaNode>
            </p:audio>
          </p:childTnLst>
        </p:cTn>
      </p:par>
    </p:tnLst>
    <p:bldLst>
      <p:bldP spid="205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3886200" cy="3257611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3" name="Picture 17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0"/>
            <a:ext cx="3886200" cy="3257611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4" name="Picture 17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276600"/>
            <a:ext cx="3886200" cy="3257611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" name="Picture 17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3352800"/>
            <a:ext cx="3886200" cy="3257611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923" t="25424" r="37692" b="50847"/>
          <a:stretch/>
        </p:blipFill>
        <p:spPr bwMode="auto">
          <a:xfrm>
            <a:off x="1828800" y="1600200"/>
            <a:ext cx="778329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77" t="25989" r="69231" b="50282"/>
          <a:stretch/>
        </p:blipFill>
        <p:spPr bwMode="auto">
          <a:xfrm>
            <a:off x="685800" y="1600200"/>
            <a:ext cx="838200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769" t="25989" r="4615" b="50282"/>
          <a:stretch/>
        </p:blipFill>
        <p:spPr bwMode="auto">
          <a:xfrm>
            <a:off x="2895600" y="1600200"/>
            <a:ext cx="762000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462" t="2260" r="38461" b="76271"/>
          <a:stretch/>
        </p:blipFill>
        <p:spPr bwMode="auto">
          <a:xfrm>
            <a:off x="6629400" y="1600200"/>
            <a:ext cx="762000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77" t="1130" r="69231" b="76271"/>
          <a:stretch/>
        </p:blipFill>
        <p:spPr bwMode="auto">
          <a:xfrm>
            <a:off x="5486400" y="1600200"/>
            <a:ext cx="891540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231" t="2260" r="4615" b="75141"/>
          <a:stretch/>
        </p:blipFill>
        <p:spPr bwMode="auto">
          <a:xfrm>
            <a:off x="7620000" y="1600200"/>
            <a:ext cx="861060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26" t="51412" r="71319" b="25989"/>
          <a:stretch/>
        </p:blipFill>
        <p:spPr bwMode="auto">
          <a:xfrm>
            <a:off x="1752600" y="4876800"/>
            <a:ext cx="806632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769" t="25989" r="4615" b="50282"/>
          <a:stretch/>
        </p:blipFill>
        <p:spPr bwMode="auto">
          <a:xfrm>
            <a:off x="685800" y="4876800"/>
            <a:ext cx="762000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923" t="50847" r="36924" b="25424"/>
          <a:stretch/>
        </p:blipFill>
        <p:spPr bwMode="auto">
          <a:xfrm>
            <a:off x="2895600" y="4876799"/>
            <a:ext cx="801914" cy="106680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77" t="25989" r="69231" b="50282"/>
          <a:stretch/>
        </p:blipFill>
        <p:spPr bwMode="auto">
          <a:xfrm>
            <a:off x="6629400" y="4953000"/>
            <a:ext cx="838200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231" t="2260" r="4615" b="75141"/>
          <a:stretch/>
        </p:blipFill>
        <p:spPr bwMode="auto">
          <a:xfrm>
            <a:off x="5486400" y="4953000"/>
            <a:ext cx="861060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923" t="25424" r="37692" b="50847"/>
          <a:stretch/>
        </p:blipFill>
        <p:spPr bwMode="auto">
          <a:xfrm>
            <a:off x="7772400" y="4953000"/>
            <a:ext cx="778329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1" animBg="1"/>
      <p:bldP spid="3076" grpId="2" animBg="1"/>
      <p:bldP spid="3078" grpId="3" animBg="1"/>
      <p:bldP spid="3079" grpId="4" animBg="1"/>
      <p:bldP spid="13" grpId="5" animBg="1"/>
      <p:bldP spid="3081" grpId="6" animBg="1"/>
      <p:bldP spid="16" grpId="7" animBg="1"/>
      <p:bldP spid="17" grpId="8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1"/>
        </a:gradFill>
      </a:fillStyleLst>
      <a:lnStyleLst>
        <a:ln w="9525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>
          <a:solidFill>
            <a:schemeClr val="phClr"/>
          </a:solidFill>
          <a:prstDash val="solid"/>
        </a:ln>
        <a:ln w="38100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22</Words>
  <Application>Microsoft Office PowerPoint</Application>
  <PresentationFormat>Экран (4:3)</PresentationFormat>
  <Paragraphs>21</Paragraphs>
  <Slides>20</Slides>
  <Notes>19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50</cp:revision>
  <dcterms:modified xsi:type="dcterms:W3CDTF">2024-12-10T06:05:34Z</dcterms:modified>
</cp:coreProperties>
</file>