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7" r:id="rId9"/>
    <p:sldId id="26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1572" autoAdjust="0"/>
  </p:normalViewPr>
  <p:slideViewPr>
    <p:cSldViewPr snapToGrid="0">
      <p:cViewPr varScale="1">
        <p:scale>
          <a:sx n="107" d="100"/>
          <a:sy n="107" d="100"/>
        </p:scale>
        <p:origin x="-59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CBFCC5EF-32EF-4082-B5A1-7C79CF2F1352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6D808CB-9B5D-49A3-B08C-E09E8AD7DC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2200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C5EF-32EF-4082-B5A1-7C79CF2F1352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808CB-9B5D-49A3-B08C-E09E8AD7DC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8683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C5EF-32EF-4082-B5A1-7C79CF2F1352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808CB-9B5D-49A3-B08C-E09E8AD7DC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0154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C5EF-32EF-4082-B5A1-7C79CF2F1352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808CB-9B5D-49A3-B08C-E09E8AD7DC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4379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BFCC5EF-32EF-4082-B5A1-7C79CF2F1352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A6D808CB-9B5D-49A3-B08C-E09E8AD7DC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0543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C5EF-32EF-4082-B5A1-7C79CF2F1352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808CB-9B5D-49A3-B08C-E09E8AD7DC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9783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C5EF-32EF-4082-B5A1-7C79CF2F1352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808CB-9B5D-49A3-B08C-E09E8AD7DC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8539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C5EF-32EF-4082-B5A1-7C79CF2F1352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808CB-9B5D-49A3-B08C-E09E8AD7DC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0691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C5EF-32EF-4082-B5A1-7C79CF2F1352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808CB-9B5D-49A3-B08C-E09E8AD7DC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6434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CC5EF-32EF-4082-B5A1-7C79CF2F1352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A6D808CB-9B5D-49A3-B08C-E09E8AD7DC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227608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BFCC5EF-32EF-4082-B5A1-7C79CF2F1352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A6D808CB-9B5D-49A3-B08C-E09E8AD7DC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240803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FCC5EF-32EF-4082-B5A1-7C79CF2F1352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6D808CB-9B5D-49A3-B08C-E09E8AD7DC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xmlns="" val="1895277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sz="4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4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4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Мастер - класс </a:t>
            </a:r>
            <a:br>
              <a:rPr lang="ru-RU" altLang="ru-RU" sz="4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4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4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4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«Айрис</a:t>
            </a:r>
            <a:r>
              <a:rPr altLang="ru-RU" sz="4000" b="1" i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4000" b="1" i="1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фолдинг</a:t>
            </a:r>
            <a:r>
              <a:rPr lang="ru-RU" altLang="ru-RU" sz="4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lang="ru-RU" sz="4000" b="1" i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Воспитатель: Русанова Т. 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28763" y="2043114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Ханты-Мансийского района «Детский сад «Березка» п.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Горноправдинск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478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739" y="185738"/>
            <a:ext cx="11801474" cy="6474142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>
              <a:buNone/>
            </a:pP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мастер-класса: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изготовление новогодней открытки в технике 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йрис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фолдинг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дать теоретические, практические знания о работе в технике 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йрис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фолдинг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возможности применения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ее на практике;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создать условия для плодотворного общения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участников мастер-класса с целью развития творческого потенциала;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распространение педагогического опыта.</a:t>
            </a:r>
          </a:p>
          <a:p>
            <a:pPr marL="457200" indent="-457200">
              <a:buNone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Этапы проведения мастер-класса: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организационный момент;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история «Айрис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фолдинга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практическая работа</a:t>
            </a:r>
          </a:p>
          <a:p>
            <a:pPr marL="0" indent="0"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56046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450" y="185738"/>
            <a:ext cx="11837670" cy="6474142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Шаблоны-схемы</a:t>
            </a:r>
          </a:p>
          <a:p>
            <a:pPr algn="ctr">
              <a:buNone/>
            </a:pPr>
            <a:endParaRPr lang="ru-RU" sz="4800" b="1" i="1" dirty="0" smtClean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  <a:p>
            <a:pPr algn="ctr">
              <a:buNone/>
            </a:pPr>
            <a:endParaRPr lang="ru-RU" sz="2000" b="1" i="1" dirty="0" smtClean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  <a:p>
            <a:pPr algn="ctr">
              <a:buNone/>
            </a:pPr>
            <a:endParaRPr lang="ru-RU" sz="4800" b="1" i="1" dirty="0" smtClean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7" name="Picture 9" descr="Рисунок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6708" y="1116624"/>
            <a:ext cx="2528617" cy="2274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Рисунок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37922" y="1281240"/>
            <a:ext cx="2379664" cy="2345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1" descr="Рисунок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1327" y="4086224"/>
            <a:ext cx="2480351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Documents and Settings\Admin\Мои документы\Загрузки\730ae678e595a78302d8f314bd707ce6.jpeg"/>
          <p:cNvPicPr/>
          <p:nvPr/>
        </p:nvPicPr>
        <p:blipFill>
          <a:blip r:embed="rId5"/>
          <a:srcRect l="4169" t="18162" r="60877" b="36539"/>
          <a:stretch>
            <a:fillRect/>
          </a:stretch>
        </p:blipFill>
        <p:spPr bwMode="auto">
          <a:xfrm>
            <a:off x="6218360" y="4072304"/>
            <a:ext cx="2354140" cy="219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95670" y="1239715"/>
            <a:ext cx="2295876" cy="294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/>
          <a:srcRect l="18763" t="5165" r="9891" b="3703"/>
          <a:stretch>
            <a:fillRect/>
          </a:stretch>
        </p:blipFill>
        <p:spPr bwMode="auto">
          <a:xfrm>
            <a:off x="3323491" y="1151791"/>
            <a:ext cx="2714783" cy="2268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36905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213360"/>
            <a:ext cx="11780520" cy="644652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Построение треугольного шаблона</a:t>
            </a: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300038" y="1300162"/>
            <a:ext cx="6286499" cy="53435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SzTx/>
              <a:buFont typeface="+mj-lt"/>
              <a:buAutoNum type="arabicParenR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Постройте треугольник необходимых вам размеров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SzTx/>
              <a:buFont typeface="+mj-lt"/>
              <a:buAutoNum type="arabicParenR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Двигаясь по часовой стрелке, отложите на каждой стороне от вершины по одинаковому отрезку. Этот отрезок называется шагом, обычно он одинаковый для всего построения шаблона. Чаще всего он бывает 10—15 мм.</a:t>
            </a:r>
          </a:p>
          <a:p>
            <a:pPr marL="457200" lvl="0" indent="-457200" algn="just">
              <a:spcBef>
                <a:spcPts val="900"/>
              </a:spcBef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arenR"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Соедините точки, отмеченные на сторонах, прямыми линиями. У вас получился новый треугольник. На этом новом треугольнике снова отложите отрезки той же длины, двигаясь от вершин по часовой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стрелке. </a:t>
            </a:r>
          </a:p>
          <a:p>
            <a:pPr marL="457200" lvl="0" indent="-457200" algn="just">
              <a:spcBef>
                <a:spcPts val="900"/>
              </a:spcBef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arenR"/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Соедините новые точки между собой. Получился новый треугольник. Продолжайте построения точно так же.</a:t>
            </a:r>
          </a:p>
          <a:p>
            <a:pPr marL="457200" lvl="0" indent="-457200" algn="just">
              <a:spcBef>
                <a:spcPts val="900"/>
              </a:spcBef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arenR"/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итоге, в конце получится маленький треугольник, а построенные линии создадут интересный эффект закручивающихся спиралей.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SzTx/>
              <a:buFont typeface="+mj-lt"/>
              <a:buAutoNum type="arabicParenR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SzTx/>
              <a:buFont typeface="Garamond" pitchFamily="18" charset="0"/>
              <a:buChar char="◦"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pic>
        <p:nvPicPr>
          <p:cNvPr id="6" name="Picture 8" descr="Рисунок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45411" y="903534"/>
            <a:ext cx="1352306" cy="962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Рисунок10"/>
          <p:cNvPicPr>
            <a:picLocks noChangeAspect="1" noChangeArrowheads="1"/>
          </p:cNvPicPr>
          <p:nvPr/>
        </p:nvPicPr>
        <p:blipFill>
          <a:blip r:embed="rId3"/>
          <a:srcRect t="4128" r="5734"/>
          <a:stretch>
            <a:fillRect/>
          </a:stretch>
        </p:blipFill>
        <p:spPr bwMode="auto">
          <a:xfrm>
            <a:off x="7337181" y="1907931"/>
            <a:ext cx="1264437" cy="1167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Рисунок11"/>
          <p:cNvPicPr>
            <a:picLocks noChangeAspect="1" noChangeArrowheads="1"/>
          </p:cNvPicPr>
          <p:nvPr/>
        </p:nvPicPr>
        <p:blipFill>
          <a:blip r:embed="rId4"/>
          <a:srcRect l="4582" r="4582"/>
          <a:stretch>
            <a:fillRect/>
          </a:stretch>
        </p:blipFill>
        <p:spPr bwMode="auto">
          <a:xfrm>
            <a:off x="7966931" y="3103319"/>
            <a:ext cx="1308954" cy="1177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Рисунок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662134" y="4316781"/>
            <a:ext cx="1246798" cy="1145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Рисунок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39904" y="5495192"/>
            <a:ext cx="1254509" cy="1151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0711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738" y="213360"/>
            <a:ext cx="11823382" cy="644652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Для работы нам понадобится</a:t>
            </a:r>
            <a:endParaRPr lang="en-US" sz="4800" b="1" i="1" dirty="0" smtClean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  <a:p>
            <a:pPr marL="0" indent="0" algn="ctr">
              <a:buNone/>
            </a:pPr>
            <a:endParaRPr lang="en-US" sz="4800" b="1" i="1" dirty="0" smtClean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картон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цветная бумага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клей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скрепки (скотч)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ножницы</a:t>
            </a:r>
            <a:endParaRPr lang="en-US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схемы</a:t>
            </a:r>
          </a:p>
          <a:p>
            <a:pPr>
              <a:buNone/>
            </a:pPr>
            <a:endParaRPr lang="ru-RU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/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246185" y="219808"/>
            <a:ext cx="5926015" cy="64953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SzTx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SzTx/>
              <a:buFont typeface="Garamond" pitchFamily="18" charset="0"/>
              <a:buChar char="◦"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SzTx/>
              <a:buFont typeface="Garamond" pitchFamily="18" charset="0"/>
              <a:buChar char="◦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0884" y="1375975"/>
            <a:ext cx="3587262" cy="478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Рисунок 11" descr="C:\Documents and Settings\Admin\Мои документы\Загрузки\detsad-202701-1449002427.jpg"/>
          <p:cNvPicPr/>
          <p:nvPr/>
        </p:nvPicPr>
        <p:blipFill>
          <a:blip r:embed="rId3"/>
          <a:srcRect l="26482" t="52475" r="25912" b="8484"/>
          <a:stretch>
            <a:fillRect/>
          </a:stretch>
        </p:blipFill>
        <p:spPr bwMode="auto">
          <a:xfrm>
            <a:off x="7614139" y="1248507"/>
            <a:ext cx="1863969" cy="210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Documents and Settings\Admin\Мои документы\Загрузки\detsad-202701-1449002455.jpg"/>
          <p:cNvPicPr/>
          <p:nvPr/>
        </p:nvPicPr>
        <p:blipFill>
          <a:blip r:embed="rId4"/>
          <a:srcRect l="22176" t="25285" r="30686" b="25573"/>
          <a:stretch>
            <a:fillRect/>
          </a:stretch>
        </p:blipFill>
        <p:spPr bwMode="auto">
          <a:xfrm>
            <a:off x="9829800" y="2107723"/>
            <a:ext cx="1970100" cy="2763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Documents and Settings\Admin\Рабочий стол\detsad-202701-1449002427.jpg"/>
          <p:cNvPicPr/>
          <p:nvPr/>
        </p:nvPicPr>
        <p:blipFill>
          <a:blip r:embed="rId3"/>
          <a:srcRect l="25144" r="24776" b="54290"/>
          <a:stretch>
            <a:fillRect/>
          </a:stretch>
        </p:blipFill>
        <p:spPr bwMode="auto">
          <a:xfrm>
            <a:off x="7543800" y="3620644"/>
            <a:ext cx="2068258" cy="2569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7967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313" y="213360"/>
            <a:ext cx="11794807" cy="644652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5600" b="1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Этапы работы:</a:t>
            </a:r>
          </a:p>
          <a:p>
            <a:pPr algn="just">
              <a:buNone/>
            </a:pPr>
            <a:r>
              <a:rPr lang="ru-RU" sz="2000" b="1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картоне обводим шаблон и аккуратно вырезаем по </a:t>
            </a:r>
          </a:p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контуру (заготовки предварительно сделаны).</a:t>
            </a:r>
          </a:p>
          <a:p>
            <a:pPr algn="just">
              <a:buNone/>
            </a:pP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just"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Закрепляем схему на картоне так, чтобы она совпала с готовым </a:t>
            </a:r>
          </a:p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шаблоном  вырезанным ранее. </a:t>
            </a:r>
          </a:p>
          <a:p>
            <a:pPr algn="just">
              <a:buNone/>
            </a:pP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Необходимо подготовить  полоски из цветной бумаги (ширина 3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-4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см, длина 10 см). </a:t>
            </a:r>
          </a:p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Складываем полоски пополам (заготовки предварительно сделаны).</a:t>
            </a:r>
          </a:p>
          <a:p>
            <a:pPr algn="just">
              <a:buNone/>
            </a:pP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just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just">
              <a:buNone/>
            </a:pPr>
            <a:r>
              <a:rPr lang="ru-RU" sz="2000" b="1" dirty="0" smtClean="0"/>
              <a:t>   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Documents and Settings\Admin\Рабочий стол\АЙРИС\IMG_20231126_193519.jpg"/>
          <p:cNvPicPr/>
          <p:nvPr/>
        </p:nvPicPr>
        <p:blipFill>
          <a:blip r:embed="rId2" cstate="print"/>
          <a:srcRect l="8344" t="6061"/>
          <a:stretch>
            <a:fillRect/>
          </a:stretch>
        </p:blipFill>
        <p:spPr bwMode="auto">
          <a:xfrm>
            <a:off x="9772821" y="4438088"/>
            <a:ext cx="2053615" cy="1527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Admin\Рабочий стол\АЙРИС\IMG_20231126_19223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9953" y="888635"/>
            <a:ext cx="1461264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Admin\Рабочий стол\АЙРИС\IMG_20231126_192150.jpg"/>
          <p:cNvPicPr/>
          <p:nvPr/>
        </p:nvPicPr>
        <p:blipFill>
          <a:blip r:embed="rId4" cstate="print"/>
          <a:srcRect l="4032" t="5847" b="24798"/>
          <a:stretch>
            <a:fillRect/>
          </a:stretch>
        </p:blipFill>
        <p:spPr bwMode="auto">
          <a:xfrm>
            <a:off x="8290560" y="2690447"/>
            <a:ext cx="1630094" cy="1556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5922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168275"/>
            <a:ext cx="11795442" cy="6496293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соответствии с указаниями на шаблоне, начинаем приклеивать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полоски по порядку по возрастанию номера (начиная с цифры 1)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сгибом в направлении к центру рисунка. В конце работы останется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только отверстие в середине –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iris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«Зрачок», давший название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технике. Его следует заклеить цветной бумагой.</a:t>
            </a: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Переворачиваем и убираем схему с картона (подложка).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обратной стороны  приклеиваем картон, чтобы скрыть все полоски.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Documents and Settings\Admin\Рабочий стол\АЙРИС\IMG_20231126_194041.jpg"/>
          <p:cNvPicPr/>
          <p:nvPr/>
        </p:nvPicPr>
        <p:blipFill>
          <a:blip r:embed="rId2" cstate="print"/>
          <a:srcRect t="3819" b="7292"/>
          <a:stretch>
            <a:fillRect/>
          </a:stretch>
        </p:blipFill>
        <p:spPr bwMode="auto">
          <a:xfrm>
            <a:off x="7710854" y="275492"/>
            <a:ext cx="1752599" cy="2107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Admin\Рабочий стол\АЙРИС\IMG_20231126_194941.jpg"/>
          <p:cNvPicPr/>
          <p:nvPr/>
        </p:nvPicPr>
        <p:blipFill>
          <a:blip r:embed="rId3" cstate="print"/>
          <a:srcRect b="17012"/>
          <a:stretch>
            <a:fillRect/>
          </a:stretch>
        </p:blipFill>
        <p:spPr bwMode="auto">
          <a:xfrm>
            <a:off x="9961685" y="231127"/>
            <a:ext cx="1767253" cy="2177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Admin\Рабочий стол\АЙРИС\IMG_20231126_195535.jpg"/>
          <p:cNvPicPr/>
          <p:nvPr/>
        </p:nvPicPr>
        <p:blipFill>
          <a:blip r:embed="rId4" cstate="print"/>
          <a:srcRect t="6723" r="9524" b="10504"/>
          <a:stretch>
            <a:fillRect/>
          </a:stretch>
        </p:blipFill>
        <p:spPr bwMode="auto">
          <a:xfrm>
            <a:off x="7986346" y="2628900"/>
            <a:ext cx="3513992" cy="384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4963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>
            <a:spLocks noGrp="1"/>
          </p:cNvSpPr>
          <p:nvPr>
            <p:ph type="title"/>
          </p:nvPr>
        </p:nvSpPr>
        <p:spPr>
          <a:xfrm>
            <a:off x="237392" y="207720"/>
            <a:ext cx="11701463" cy="6386512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endParaRPr lang="ru-RU" sz="2800" dirty="0"/>
          </a:p>
          <a:p>
            <a:pPr algn="ctr"/>
            <a:endParaRPr lang="ru-RU" sz="2800" dirty="0" smtClean="0"/>
          </a:p>
          <a:p>
            <a:pPr algn="ctr">
              <a:buNone/>
            </a:pPr>
            <a:endParaRPr lang="ru-RU" sz="28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066800" y="414338"/>
            <a:ext cx="10058400" cy="75723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Работы детей</a:t>
            </a:r>
            <a:endParaRPr lang="ru-RU" sz="4800" b="1" i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7742" y="1588111"/>
            <a:ext cx="3396853" cy="452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 descr="C:\Documents and Settings\Admin\Рабочий стол\IMG_20231121_1600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3" y="738556"/>
            <a:ext cx="2083776" cy="2554416"/>
          </a:xfrm>
          <a:prstGeom prst="rect">
            <a:avLst/>
          </a:prstGeom>
          <a:noFill/>
        </p:spPr>
      </p:pic>
      <p:pic>
        <p:nvPicPr>
          <p:cNvPr id="4097" name="Picture 1" descr="C:\Documents and Settings\Admin\Рабочий стол\IMG_20231121_1559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2710" y="3683976"/>
            <a:ext cx="2129938" cy="2839916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04000" y="1239520"/>
            <a:ext cx="2672080" cy="3562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306560" y="2973493"/>
            <a:ext cx="2539999" cy="3386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67894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6185" y="168276"/>
            <a:ext cx="11777857" cy="6505086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2800" dirty="0"/>
          </a:p>
          <a:p>
            <a:pPr marL="0" indent="0" algn="ctr">
              <a:buNone/>
            </a:pPr>
            <a:endParaRPr lang="ru-RU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Times New Roman" panose="02020603050405020304" pitchFamily="18" charset="0"/>
              </a:rPr>
              <a:t>Спасибо</a:t>
            </a:r>
          </a:p>
          <a:p>
            <a:pPr marL="0" indent="0" algn="ctr">
              <a:buNone/>
            </a:pPr>
            <a:r>
              <a:rPr lang="ru-RU" sz="54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Times New Roman" panose="02020603050405020304" pitchFamily="18" charset="0"/>
              </a:rPr>
              <a:t>з</a:t>
            </a:r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Times New Roman" panose="02020603050405020304" pitchFamily="18" charset="0"/>
              </a:rPr>
              <a:t>а внимание!</a:t>
            </a:r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  <a:cs typeface="Times New Roman" panose="02020603050405020304" pitchFamily="18" charset="0"/>
              </a:rPr>
              <a:t>    </a:t>
            </a:r>
          </a:p>
          <a:p>
            <a:pPr algn="ctr"/>
            <a:endParaRPr lang="ru-RU" sz="2800" dirty="0"/>
          </a:p>
          <a:p>
            <a:pPr algn="ctr"/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188108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von">
      <a:majorFont>
        <a:latin typeface="Garamon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8222316</TotalTime>
  <Words>266</Words>
  <Application>Microsoft Office PowerPoint</Application>
  <PresentationFormat>Произвольный</PresentationFormat>
  <Paragraphs>70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Savon</vt:lpstr>
      <vt:lpstr> Мастер - класс    «Айрис фолдинг»</vt:lpstr>
      <vt:lpstr>Слайд 2</vt:lpstr>
      <vt:lpstr>Слайд 3</vt:lpstr>
      <vt:lpstr>Слайд 4</vt:lpstr>
      <vt:lpstr>Слайд 5</vt:lpstr>
      <vt:lpstr>Слайд 6</vt:lpstr>
      <vt:lpstr>Слайд 7</vt:lpstr>
      <vt:lpstr>    </vt:lpstr>
      <vt:lpstr>Слайд 9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Музыкально-ритмические игры  в развитии речи детей</dc:title>
  <dc:creator>HP</dc:creator>
  <cp:lastModifiedBy>Admin</cp:lastModifiedBy>
  <cp:revision>76</cp:revision>
  <dcterms:created xsi:type="dcterms:W3CDTF">2022-01-26T13:22:56Z</dcterms:created>
  <dcterms:modified xsi:type="dcterms:W3CDTF">2024-12-02T14:44:27Z</dcterms:modified>
</cp:coreProperties>
</file>